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7"/>
  </p:sldMasterIdLst>
  <p:notesMasterIdLst>
    <p:notesMasterId r:id="rId16"/>
  </p:notesMasterIdLst>
  <p:handoutMasterIdLst>
    <p:handoutMasterId r:id="rId17"/>
  </p:handoutMasterIdLst>
  <p:sldIdLst>
    <p:sldId id="259" r:id="rId8"/>
    <p:sldId id="263" r:id="rId9"/>
    <p:sldId id="257" r:id="rId10"/>
    <p:sldId id="260" r:id="rId11"/>
    <p:sldId id="261" r:id="rId12"/>
    <p:sldId id="262" r:id="rId13"/>
    <p:sldId id="264" r:id="rId14"/>
    <p:sldId id="265"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88523" autoAdjust="0"/>
  </p:normalViewPr>
  <p:slideViewPr>
    <p:cSldViewPr snapToGrid="0" showGuides="1">
      <p:cViewPr varScale="1">
        <p:scale>
          <a:sx n="51" d="100"/>
          <a:sy n="51" d="100"/>
        </p:scale>
        <p:origin x="56" y="712"/>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1" d="100"/>
          <a:sy n="81" d="100"/>
        </p:scale>
        <p:origin x="3894"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Master" Target="slideMasters/slideMaster1.xml"/><Relationship Id="rId12" Type="http://schemas.openxmlformats.org/officeDocument/2006/relationships/slide" Target="slides/slide5.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4.xml"/><Relationship Id="rId5" Type="http://schemas.openxmlformats.org/officeDocument/2006/relationships/customXml" Target="../customXml/item5.xml"/><Relationship Id="rId15" Type="http://schemas.openxmlformats.org/officeDocument/2006/relationships/slide" Target="slides/slide8.xml"/><Relationship Id="rId10" Type="http://schemas.openxmlformats.org/officeDocument/2006/relationships/slide" Target="slides/slide3.xml"/><Relationship Id="rId19"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Footer Placeholder 5"/>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D8382C0-1D05-4229-918E-CDD7B7E48B4A}" type="slidenum">
              <a:rPr lang="en-GB" smtClean="0"/>
              <a:t>‹#›</a:t>
            </a:fld>
            <a:endParaRPr lang="en-GB"/>
          </a:p>
        </p:txBody>
      </p:sp>
      <p:sp>
        <p:nvSpPr>
          <p:cNvPr id="8" name="Date Placeholder 7"/>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3F6AEEE-E778-402E-8B8F-9A98AED26EB8}" type="datetimeFigureOut">
              <a:rPr lang="en-GB" smtClean="0"/>
              <a:t>13/10/2022</a:t>
            </a:fld>
            <a:endParaRPr lang="en-GB"/>
          </a:p>
        </p:txBody>
      </p:sp>
      <p:sp>
        <p:nvSpPr>
          <p:cNvPr id="9" name="Header Placeholder 8"/>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Tree>
    <p:extLst>
      <p:ext uri="{BB962C8B-B14F-4D97-AF65-F5344CB8AC3E}">
        <p14:creationId xmlns:p14="http://schemas.microsoft.com/office/powerpoint/2010/main" val="13947997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Notes Placeholder 7"/>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Date Placeholder 8"/>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000"/>
            </a:lvl1pPr>
          </a:lstStyle>
          <a:p>
            <a:fld id="{1386E511-D742-4EFE-90B5-C9FC42762E0F}" type="datetimeFigureOut">
              <a:rPr lang="en-GB" smtClean="0"/>
              <a:pPr/>
              <a:t>13/10/2022</a:t>
            </a:fld>
            <a:endParaRPr lang="en-GB"/>
          </a:p>
        </p:txBody>
      </p:sp>
      <p:sp>
        <p:nvSpPr>
          <p:cNvPr id="10" name="Slide Number Placeholder 9"/>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000"/>
            </a:lvl1pPr>
          </a:lstStyle>
          <a:p>
            <a:fld id="{A16CFAD1-D197-4A88-B173-A6412E995EE5}" type="slidenum">
              <a:rPr lang="en-GB" smtClean="0"/>
              <a:pPr/>
              <a:t>‹#›</a:t>
            </a:fld>
            <a:endParaRPr lang="en-GB"/>
          </a:p>
        </p:txBody>
      </p:sp>
      <p:sp>
        <p:nvSpPr>
          <p:cNvPr id="11" name="Footer Placeholder 10"/>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000"/>
            </a:lvl1pPr>
          </a:lstStyle>
          <a:p>
            <a:endParaRPr lang="en-GB"/>
          </a:p>
        </p:txBody>
      </p:sp>
      <p:sp>
        <p:nvSpPr>
          <p:cNvPr id="12" name="Slide Image Placeholder 11"/>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13" name="Header Placeholder 12"/>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000"/>
            </a:lvl1pPr>
          </a:lstStyle>
          <a:p>
            <a:endParaRPr lang="en-GB"/>
          </a:p>
        </p:txBody>
      </p:sp>
    </p:spTree>
    <p:extLst>
      <p:ext uri="{BB962C8B-B14F-4D97-AF65-F5344CB8AC3E}">
        <p14:creationId xmlns:p14="http://schemas.microsoft.com/office/powerpoint/2010/main" val="12006011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pn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A. Title">
    <p:spTree>
      <p:nvGrpSpPr>
        <p:cNvPr id="1" name=""/>
        <p:cNvGrpSpPr/>
        <p:nvPr/>
      </p:nvGrpSpPr>
      <p:grpSpPr>
        <a:xfrm>
          <a:off x="0" y="0"/>
          <a:ext cx="0" cy="0"/>
          <a:chOff x="0" y="0"/>
          <a:chExt cx="0" cy="0"/>
        </a:xfrm>
      </p:grpSpPr>
      <p:sp>
        <p:nvSpPr>
          <p:cNvPr id="18" name="Picture Placeholder 17">
            <a:extLst>
              <a:ext uri="{FF2B5EF4-FFF2-40B4-BE49-F238E27FC236}">
                <a16:creationId xmlns:a16="http://schemas.microsoft.com/office/drawing/2014/main" xmlns:p14="http://schemas.microsoft.com/office/powerpoint/2010/main" xmlns:asvg="http://schemas.microsoft.com/office/drawing/2016/SVG/main" xmlns:a14="http://schemas.microsoft.com/office/drawing/2010/main" xmlns="" id="{FC88BB73-9247-4EBD-B017-3AE4B5B93BD6}"/>
              </a:ext>
            </a:extLst>
          </p:cNvPr>
          <p:cNvSpPr>
            <a:spLocks noGrp="1"/>
          </p:cNvSpPr>
          <p:nvPr>
            <p:ph type="pic" sz="quarter" idx="13"/>
          </p:nvPr>
        </p:nvSpPr>
        <p:spPr>
          <a:xfrm>
            <a:off x="7511375" y="557256"/>
            <a:ext cx="4137698" cy="3797029"/>
          </a:xfrm>
          <a:solidFill>
            <a:schemeClr val="bg2"/>
          </a:solidFill>
        </p:spPr>
        <p:txBody>
          <a:bodyPr tIns="72000"/>
          <a:lstStyle>
            <a:lvl1pPr marL="0" indent="0" algn="ctr">
              <a:buNone/>
              <a:defRPr/>
            </a:lvl1pPr>
          </a:lstStyle>
          <a:p>
            <a:r>
              <a:rPr lang="en-US" dirty="0"/>
              <a:t>Click icon to add picture</a:t>
            </a:r>
            <a:endParaRPr lang="en-US"/>
          </a:p>
        </p:txBody>
      </p:sp>
      <p:sp>
        <p:nvSpPr>
          <p:cNvPr id="2" name="Title 1"/>
          <p:cNvSpPr>
            <a:spLocks noGrp="1"/>
          </p:cNvSpPr>
          <p:nvPr>
            <p:ph type="ctrTitle" hasCustomPrompt="1"/>
          </p:nvPr>
        </p:nvSpPr>
        <p:spPr>
          <a:xfrm>
            <a:off x="525600" y="280800"/>
            <a:ext cx="6413363" cy="2882899"/>
          </a:xfrm>
        </p:spPr>
        <p:txBody>
          <a:bodyPr anchor="b"/>
          <a:lstStyle>
            <a:lvl1pPr algn="l">
              <a:defRPr sz="6000" b="1">
                <a:solidFill>
                  <a:srgbClr val="002850"/>
                </a:solidFill>
              </a:defRPr>
            </a:lvl1pPr>
          </a:lstStyle>
          <a:p>
            <a:r>
              <a:rPr lang="en-US" dirty="0"/>
              <a:t>CLICK TO ADD TITLE</a:t>
            </a:r>
            <a:endParaRPr lang="en-US"/>
          </a:p>
        </p:txBody>
      </p:sp>
      <p:sp>
        <p:nvSpPr>
          <p:cNvPr id="3" name="Subtitle 2"/>
          <p:cNvSpPr>
            <a:spLocks noGrp="1"/>
          </p:cNvSpPr>
          <p:nvPr>
            <p:ph type="subTitle" idx="1" hasCustomPrompt="1"/>
          </p:nvPr>
        </p:nvSpPr>
        <p:spPr>
          <a:xfrm>
            <a:off x="539750" y="3248025"/>
            <a:ext cx="6399214" cy="2009775"/>
          </a:xfrm>
        </p:spPr>
        <p:txBody>
          <a:bodyPr/>
          <a:lstStyle>
            <a:lvl1pPr marL="0" indent="0" algn="l">
              <a:spcBef>
                <a:spcPts val="0"/>
              </a:spcBef>
              <a:buFont typeface="Arial" panose="020B0604020202020204" pitchFamily="34" charset="0"/>
              <a:buChar char="​"/>
              <a:defRPr sz="2400">
                <a:solidFill>
                  <a:srgbClr val="0065A6"/>
                </a:solidFill>
              </a:defRPr>
            </a:lvl1pPr>
            <a:lvl2pPr marL="0" indent="0" algn="l">
              <a:buFont typeface="Arial" panose="020B0604020202020204" pitchFamily="34" charset="0"/>
              <a:buChar char="​"/>
              <a:defRPr sz="2000">
                <a:solidFill>
                  <a:srgbClr val="0065A6"/>
                </a:solidFill>
              </a:defRPr>
            </a:lvl2pPr>
            <a:lvl3pPr marL="0" indent="0" algn="l">
              <a:buFont typeface="Arial" panose="020B0604020202020204" pitchFamily="34" charset="0"/>
              <a:buChar char="​"/>
              <a:defRPr sz="2000">
                <a:solidFill>
                  <a:srgbClr val="0065A6"/>
                </a:solidFill>
              </a:defRPr>
            </a:lvl3pPr>
            <a:lvl4pPr marL="0" indent="0" algn="l">
              <a:buFont typeface="Arial" panose="020B0604020202020204" pitchFamily="34" charset="0"/>
              <a:buChar char="​"/>
              <a:defRPr sz="2000">
                <a:solidFill>
                  <a:srgbClr val="0065A6"/>
                </a:solidFill>
              </a:defRPr>
            </a:lvl4pPr>
            <a:lvl5pPr marL="0" indent="0" algn="l">
              <a:buFont typeface="Arial" panose="020B0604020202020204" pitchFamily="34" charset="0"/>
              <a:buChar char="​"/>
              <a:defRPr sz="2000">
                <a:solidFill>
                  <a:srgbClr val="0065A6"/>
                </a:solidFill>
              </a:defRPr>
            </a:lvl5pPr>
            <a:lvl6pPr marL="0" indent="0" algn="l">
              <a:buFont typeface="Arial" panose="020B0604020202020204" pitchFamily="34" charset="0"/>
              <a:buChar char="​"/>
              <a:defRPr sz="2000">
                <a:solidFill>
                  <a:srgbClr val="0065A6"/>
                </a:solidFill>
              </a:defRPr>
            </a:lvl6pPr>
            <a:lvl7pPr marL="0" indent="0" algn="l">
              <a:buFont typeface="Arial" panose="020B0604020202020204" pitchFamily="34" charset="0"/>
              <a:buChar char="​"/>
              <a:defRPr sz="2000">
                <a:solidFill>
                  <a:srgbClr val="0065A6"/>
                </a:solidFill>
              </a:defRPr>
            </a:lvl7pPr>
            <a:lvl8pPr marL="0" indent="0" algn="l">
              <a:buFont typeface="Arial" panose="020B0604020202020204" pitchFamily="34" charset="0"/>
              <a:buChar char="​"/>
              <a:defRPr sz="2000">
                <a:solidFill>
                  <a:srgbClr val="0065A6"/>
                </a:solidFill>
              </a:defRPr>
            </a:lvl8pPr>
            <a:lvl9pPr marL="0" indent="0" algn="l">
              <a:buFont typeface="Arial" panose="020B0604020202020204" pitchFamily="34" charset="0"/>
              <a:buChar char="​"/>
              <a:defRPr sz="2000">
                <a:solidFill>
                  <a:srgbClr val="0065A6"/>
                </a:solidFill>
              </a:defRPr>
            </a:lvl9pPr>
          </a:lstStyle>
          <a:p>
            <a:r>
              <a:rPr lang="en-US" dirty="0"/>
              <a:t>Click to add subtitle</a:t>
            </a:r>
            <a:endParaRPr lang="en-US"/>
          </a:p>
          <a:p>
            <a:pPr lvl="1"/>
            <a:r>
              <a:rPr lang="en-US" dirty="0"/>
              <a:t>2</a:t>
            </a:r>
            <a:endParaRPr lang="en-US"/>
          </a:p>
          <a:p>
            <a:pPr lvl="2"/>
            <a:r>
              <a:rPr lang="en-US" dirty="0"/>
              <a:t>3</a:t>
            </a:r>
            <a:endParaRPr lang="en-US"/>
          </a:p>
          <a:p>
            <a:pPr lvl="3"/>
            <a:r>
              <a:rPr lang="en-US" dirty="0"/>
              <a:t>4</a:t>
            </a:r>
            <a:endParaRPr lang="en-US"/>
          </a:p>
          <a:p>
            <a:pPr lvl="4"/>
            <a:r>
              <a:rPr lang="en-US" dirty="0"/>
              <a:t>5</a:t>
            </a:r>
            <a:endParaRPr lang="en-US"/>
          </a:p>
          <a:p>
            <a:pPr lvl="5"/>
            <a:r>
              <a:rPr lang="en-US" dirty="0"/>
              <a:t>6</a:t>
            </a:r>
            <a:endParaRPr lang="en-US"/>
          </a:p>
          <a:p>
            <a:pPr lvl="6"/>
            <a:r>
              <a:rPr lang="en-US" dirty="0"/>
              <a:t>7</a:t>
            </a:r>
            <a:endParaRPr lang="en-US"/>
          </a:p>
          <a:p>
            <a:pPr lvl="7"/>
            <a:r>
              <a:rPr lang="en-US" dirty="0"/>
              <a:t>8</a:t>
            </a:r>
            <a:endParaRPr lang="en-US"/>
          </a:p>
          <a:p>
            <a:pPr lvl="8"/>
            <a:r>
              <a:rPr lang="en-US" dirty="0"/>
              <a:t>9</a:t>
            </a:r>
            <a:endParaRPr lang="en-US"/>
          </a:p>
        </p:txBody>
      </p:sp>
      <p:grpSp>
        <p:nvGrpSpPr>
          <p:cNvPr id="10" name="Group 9">
            <a:extLst>
              <a:ext uri="{FF2B5EF4-FFF2-40B4-BE49-F238E27FC236}">
                <a16:creationId xmlns:a16="http://schemas.microsoft.com/office/drawing/2014/main" xmlns:p14="http://schemas.microsoft.com/office/powerpoint/2010/main" xmlns:asvg="http://schemas.microsoft.com/office/drawing/2016/SVG/main" xmlns:a14="http://schemas.microsoft.com/office/drawing/2010/main" xmlns="" id="{5607DE6E-6520-4D78-9D36-18788F1886A2}"/>
              </a:ext>
            </a:extLst>
          </p:cNvPr>
          <p:cNvGrpSpPr/>
          <p:nvPr userDrawn="1"/>
        </p:nvGrpSpPr>
        <p:grpSpPr>
          <a:xfrm>
            <a:off x="0" y="5929407"/>
            <a:ext cx="12192000" cy="928594"/>
            <a:chOff x="-17463" y="4483498"/>
            <a:chExt cx="9170989" cy="666353"/>
          </a:xfrm>
        </p:grpSpPr>
        <p:sp>
          <p:nvSpPr>
            <p:cNvPr id="11" name="Rectangle 10">
              <a:extLst>
                <a:ext uri="{FF2B5EF4-FFF2-40B4-BE49-F238E27FC236}">
                  <a16:creationId xmlns:a16="http://schemas.microsoft.com/office/drawing/2014/main" xmlns:p14="http://schemas.microsoft.com/office/powerpoint/2010/main" xmlns:asvg="http://schemas.microsoft.com/office/drawing/2016/SVG/main" xmlns:a14="http://schemas.microsoft.com/office/drawing/2010/main" xmlns="" id="{4CB5C52E-41A1-416E-9BDC-4EB6F299B452}"/>
                </a:ext>
              </a:extLst>
            </p:cNvPr>
            <p:cNvSpPr/>
            <p:nvPr userDrawn="1"/>
          </p:nvSpPr>
          <p:spPr bwMode="auto">
            <a:xfrm rot="5400000" flipH="1">
              <a:off x="4334550" y="131486"/>
              <a:ext cx="466963" cy="9170988"/>
            </a:xfrm>
            <a:prstGeom prst="rect">
              <a:avLst/>
            </a:prstGeom>
            <a:solidFill>
              <a:srgbClr val="0065A6"/>
            </a:solidFill>
            <a:ln w="34925"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a:solidFill>
                  <a:srgbClr val="FFFF00"/>
                </a:solidFill>
                <a:latin typeface="Arial"/>
                <a:ea typeface="ＭＳ Ｐゴシック" pitchFamily="34" charset="-128"/>
              </a:endParaRPr>
            </a:p>
          </p:txBody>
        </p:sp>
        <p:sp>
          <p:nvSpPr>
            <p:cNvPr id="12" name="Rectangle 11">
              <a:extLst>
                <a:ext uri="{FF2B5EF4-FFF2-40B4-BE49-F238E27FC236}">
                  <a16:creationId xmlns:a16="http://schemas.microsoft.com/office/drawing/2014/main" xmlns:p14="http://schemas.microsoft.com/office/powerpoint/2010/main" xmlns:asvg="http://schemas.microsoft.com/office/drawing/2016/SVG/main" xmlns:a14="http://schemas.microsoft.com/office/drawing/2010/main" xmlns="" id="{49D0DBC5-1827-429F-8C54-6EAC94A52B5F}"/>
                </a:ext>
              </a:extLst>
            </p:cNvPr>
            <p:cNvSpPr/>
            <p:nvPr userDrawn="1"/>
          </p:nvSpPr>
          <p:spPr bwMode="auto">
            <a:xfrm rot="5400000">
              <a:off x="4465162" y="461488"/>
              <a:ext cx="205738" cy="9170988"/>
            </a:xfrm>
            <a:prstGeom prst="rect">
              <a:avLst/>
            </a:prstGeom>
            <a:solidFill>
              <a:srgbClr val="002850"/>
            </a:solidFill>
            <a:ln w="34925"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a:solidFill>
                  <a:srgbClr val="FFFF00"/>
                </a:solidFill>
                <a:latin typeface="Arial"/>
                <a:ea typeface="ＭＳ Ｐゴシック" pitchFamily="34" charset="-128"/>
              </a:endParaRPr>
            </a:p>
          </p:txBody>
        </p:sp>
      </p:grpSp>
      <p:pic>
        <p:nvPicPr>
          <p:cNvPr id="14" name="image" descr="{&quot;templafy&quot;:{&quot;id&quot;:&quot;b600e5ee-8dcf-49a2-914f-5ace276a5e23&quot;}}">
            <a:extLst>
              <a:ext uri="{FF2B5EF4-FFF2-40B4-BE49-F238E27FC236}">
                <a16:creationId xmlns:a16="http://schemas.microsoft.com/office/drawing/2014/main" xmlns:p14="http://schemas.microsoft.com/office/powerpoint/2010/main" xmlns:asvg="http://schemas.microsoft.com/office/drawing/2016/SVG/main" xmlns:a14="http://schemas.microsoft.com/office/drawing/2010/main" xmlns="" id="{BEDB4058-1DFC-45A4-88B2-21CA4754EDA0}"/>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r="55752"/>
          <a:stretch/>
        </p:blipFill>
        <p:spPr>
          <a:xfrm>
            <a:off x="9843294" y="5168548"/>
            <a:ext cx="2046288" cy="850112"/>
          </a:xfrm>
          <a:prstGeom prst="rect">
            <a:avLst/>
          </a:prstGeom>
        </p:spPr>
      </p:pic>
      <p:pic>
        <p:nvPicPr>
          <p:cNvPr id="16" name="Picture 15">
            <a:extLst>
              <a:ext uri="{FF2B5EF4-FFF2-40B4-BE49-F238E27FC236}">
                <a16:creationId xmlns:a16="http://schemas.microsoft.com/office/drawing/2014/main" xmlns:p14="http://schemas.microsoft.com/office/powerpoint/2010/main" xmlns:asvg="http://schemas.microsoft.com/office/drawing/2016/SVG/main" xmlns:a14="http://schemas.microsoft.com/office/drawing/2010/main" xmlns="" id="{D99B9413-3791-43FD-9DC5-BDF2B41CB491}"/>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44659" t="30410" r="-6860" b="10635"/>
          <a:stretch/>
        </p:blipFill>
        <p:spPr>
          <a:xfrm>
            <a:off x="357982" y="5431828"/>
            <a:ext cx="2876549" cy="501186"/>
          </a:xfrm>
          <a:prstGeom prst="rect">
            <a:avLst/>
          </a:prstGeom>
        </p:spPr>
      </p:pic>
      <p:sp>
        <p:nvSpPr>
          <p:cNvPr id="28" name="Date Placeholder 2">
            <a:extLst>
              <a:ext uri="{FF2B5EF4-FFF2-40B4-BE49-F238E27FC236}">
                <a16:creationId xmlns:a16="http://schemas.microsoft.com/office/drawing/2014/main" xmlns:p14="http://schemas.microsoft.com/office/powerpoint/2010/main" xmlns:asvg="http://schemas.microsoft.com/office/drawing/2016/SVG/main" xmlns:a14="http://schemas.microsoft.com/office/drawing/2010/main" xmlns="" id="{53E0D9F7-3ABA-454D-902A-BC2E3F8E93BA}"/>
              </a:ext>
            </a:extLst>
          </p:cNvPr>
          <p:cNvSpPr>
            <a:spLocks noGrp="1"/>
          </p:cNvSpPr>
          <p:nvPr>
            <p:ph type="dt" sz="half" idx="10"/>
          </p:nvPr>
        </p:nvSpPr>
        <p:spPr>
          <a:xfrm>
            <a:off x="0" y="6912000"/>
            <a:ext cx="0" cy="0"/>
          </a:xfrm>
          <a:prstGeom prst="rect">
            <a:avLst/>
          </a:prstGeom>
        </p:spPr>
        <p:txBody>
          <a:bodyPr/>
          <a:lstStyle>
            <a:lvl1pPr>
              <a:defRPr>
                <a:noFill/>
              </a:defRPr>
            </a:lvl1pPr>
          </a:lstStyle>
          <a:p>
            <a:fld id="{976A9123-D08D-48A5-A0FC-D9CC285D7176}" type="datetime3">
              <a:rPr lang="en-US" smtClean="0"/>
              <a:t>13 October 2022</a:t>
            </a:fld>
            <a:endParaRPr lang="en-US" dirty="0"/>
          </a:p>
        </p:txBody>
      </p:sp>
      <p:sp>
        <p:nvSpPr>
          <p:cNvPr id="30" name="Slide Number Placeholder 4">
            <a:extLst>
              <a:ext uri="{FF2B5EF4-FFF2-40B4-BE49-F238E27FC236}">
                <a16:creationId xmlns:a16="http://schemas.microsoft.com/office/drawing/2014/main" xmlns:p14="http://schemas.microsoft.com/office/powerpoint/2010/main" xmlns:asvg="http://schemas.microsoft.com/office/drawing/2016/SVG/main" xmlns:a14="http://schemas.microsoft.com/office/drawing/2010/main" xmlns="" id="{0F5D7489-B86B-45C9-A8B5-0B6B0017FC2F}"/>
              </a:ext>
            </a:extLst>
          </p:cNvPr>
          <p:cNvSpPr>
            <a:spLocks noGrp="1"/>
          </p:cNvSpPr>
          <p:nvPr>
            <p:ph type="sldNum" sz="quarter" idx="12"/>
          </p:nvPr>
        </p:nvSpPr>
        <p:spPr>
          <a:xfrm flipV="1">
            <a:off x="0" y="6912000"/>
            <a:ext cx="0" cy="0"/>
          </a:xfrm>
          <a:prstGeom prst="rect">
            <a:avLst/>
          </a:prstGeom>
        </p:spPr>
        <p:txBody>
          <a:bodyPr/>
          <a:lstStyle>
            <a:lvl1pPr>
              <a:defRPr>
                <a:noFill/>
              </a:defRPr>
            </a:lvl1pPr>
          </a:lstStyle>
          <a:p>
            <a:fld id="{24C8C45C-947F-4981-8B3F-4F32E973C901}" type="slidenum">
              <a:rPr lang="en-US" smtClean="0"/>
              <a:pPr/>
              <a:t>‹#›</a:t>
            </a:fld>
            <a:endParaRPr lang="en-US" dirty="0"/>
          </a:p>
        </p:txBody>
      </p:sp>
      <p:sp>
        <p:nvSpPr>
          <p:cNvPr id="4" name="text" descr="{&quot;templafy&quot;:{&quot;id&quot;:&quot;72ae1a37-47c1-406e-bb21-9dad180076c1&quot;}}" hidden="1" title="Form.Cigna_Confidentiality.Cigna_confidentiality">
            <a:extLst>
              <a:ext uri="{FF2B5EF4-FFF2-40B4-BE49-F238E27FC236}">
                <a16:creationId xmlns:a16="http://schemas.microsoft.com/office/drawing/2014/main" xmlns:p14="http://schemas.microsoft.com/office/powerpoint/2010/main" xmlns:asvg="http://schemas.microsoft.com/office/drawing/2016/SVG/main" xmlns:a14="http://schemas.microsoft.com/office/drawing/2010/main" xmlns="" id="{7726F8B8-91B8-4BFB-94A6-D84AEED65FF7}"/>
              </a:ext>
            </a:extLst>
          </p:cNvPr>
          <p:cNvSpPr/>
          <p:nvPr userDrawn="1"/>
        </p:nvSpPr>
        <p:spPr>
          <a:xfrm>
            <a:off x="6438902" y="6579906"/>
            <a:ext cx="3843336" cy="1158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lstStyle/>
          <a:p>
            <a:pPr algn="l"/>
            <a:endParaRPr lang="en-US" sz="800" cap="none" baseline="0" noProof="0" dirty="0">
              <a:solidFill>
                <a:schemeClr val="bg1"/>
              </a:solidFill>
              <a:latin typeface="+mj-lt"/>
            </a:endParaRPr>
          </a:p>
        </p:txBody>
      </p:sp>
      <p:sp>
        <p:nvSpPr>
          <p:cNvPr id="15" name="text" descr="{&quot;templafy&quot;:{&quot;id&quot;:&quot;eb5f3710-f276-4156-855b-11f2bace7046&quot;}}" title="Form.Cigna_Confidentiality.CignaConfidentiality">
            <a:extLst>
              <a:ext uri="{FF2B5EF4-FFF2-40B4-BE49-F238E27FC236}">
                <a16:creationId xmlns:a16="http://schemas.microsoft.com/office/drawing/2014/main" xmlns:p14="http://schemas.microsoft.com/office/powerpoint/2010/main" xmlns:asvg="http://schemas.microsoft.com/office/drawing/2016/SVG/main" xmlns:a14="http://schemas.microsoft.com/office/drawing/2010/main" xmlns="" id="{06321C34-E6BC-45EC-913A-AB84604236D1}"/>
              </a:ext>
            </a:extLst>
          </p:cNvPr>
          <p:cNvSpPr/>
          <p:nvPr userDrawn="1"/>
        </p:nvSpPr>
        <p:spPr>
          <a:xfrm>
            <a:off x="2214563" y="6573838"/>
            <a:ext cx="4067176" cy="1158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l"/>
            <a:r>
              <a:rPr lang="en-US" sz="800" noProof="0" dirty="0">
                <a:solidFill>
                  <a:schemeClr val="bg1"/>
                </a:solidFill>
              </a:rPr>
              <a:t>Confidential, unpublished property of Cigna. Do not duplicate or distribute. All Cigna products and services are provided exclusively by or through operating subsidiaries of Cigna Corporation. © 2022 Cigna</a:t>
            </a:r>
          </a:p>
        </p:txBody>
      </p:sp>
      <p:sp>
        <p:nvSpPr>
          <p:cNvPr id="17" name="FLD_PresentationTitle">
            <a:extLst>
              <a:ext uri="{FF2B5EF4-FFF2-40B4-BE49-F238E27FC236}">
                <a16:creationId xmlns:a16="http://schemas.microsoft.com/office/drawing/2014/main" xmlns:p14="http://schemas.microsoft.com/office/powerpoint/2010/main" xmlns:asvg="http://schemas.microsoft.com/office/drawing/2016/SVG/main" xmlns:a14="http://schemas.microsoft.com/office/drawing/2010/main" xmlns="" id="{86243868-F824-4EB9-A7B5-830A24474D26}"/>
              </a:ext>
            </a:extLst>
          </p:cNvPr>
          <p:cNvSpPr>
            <a:spLocks noGrp="1"/>
          </p:cNvSpPr>
          <p:nvPr>
            <p:ph type="ftr" sz="quarter" idx="3"/>
          </p:nvPr>
        </p:nvSpPr>
        <p:spPr>
          <a:xfrm>
            <a:off x="0" y="6876000"/>
            <a:ext cx="0" cy="0"/>
          </a:xfrm>
          <a:prstGeom prst="rect">
            <a:avLst/>
          </a:prstGeom>
        </p:spPr>
        <p:txBody>
          <a:bodyPr vert="horz" lIns="0" tIns="0" rIns="0" bIns="0" rtlCol="0" anchor="b" anchorCtr="0"/>
          <a:lstStyle>
            <a:lvl1pPr algn="l">
              <a:defRPr sz="100" cap="none" baseline="0">
                <a:solidFill>
                  <a:schemeClr val="tx2"/>
                </a:solidFill>
                <a:latin typeface="+mj-lt"/>
              </a:defRPr>
            </a:lvl1pPr>
          </a:lstStyle>
          <a:p>
            <a:endParaRPr lang="en-US" dirty="0"/>
          </a:p>
        </p:txBody>
      </p:sp>
      <p:pic>
        <p:nvPicPr>
          <p:cNvPr id="21" name="image" descr="{&quot;templafy&quot;:{&quot;id&quot;:&quot;227123ef-d2a3-4718-8e7e-52095d7a97a6&quot;}}" hidden="1">
            <a:extLst>
              <a:ext uri="{FF2B5EF4-FFF2-40B4-BE49-F238E27FC236}">
                <a16:creationId xmlns:a16="http://schemas.microsoft.com/office/drawing/2014/main" xmlns:p14="http://schemas.microsoft.com/office/powerpoint/2010/main" xmlns:asvg="http://schemas.microsoft.com/office/drawing/2016/SVG/main" xmlns:a14="http://schemas.microsoft.com/office/drawing/2010/main" xmlns="" id="{9AC5D0D9-7E01-4A28-B81E-45667F660676}"/>
              </a:ext>
            </a:extLst>
          </p:cNvPr>
          <p:cNvPicPr>
            <a:picLocks noChangeAspect="1"/>
          </p:cNvPicPr>
          <p:nvPr userDrawn="1"/>
        </p:nvPicPr>
        <p:blipFill>
          <a:blip r:embed="rId3">
            <a:extLst>
              <a:ext uri="{96DAC541-7B7A-43D3-8B79-37D633B846F1}">
                <asvg:svgBlip xmlns:asvg="http://schemas.microsoft.com/office/drawing/2016/SVG/main" xmlns:p14="http://schemas.microsoft.com/office/powerpoint/2010/main" xmlns:a14="http://schemas.microsoft.com/office/drawing/2010/main" xmlns:a16="http://schemas.microsoft.com/office/drawing/2014/main" xmlns="" r:embed="rId4"/>
              </a:ext>
            </a:extLst>
          </a:blip>
          <a:stretch>
            <a:fillRect/>
          </a:stretch>
        </p:blipFill>
        <p:spPr>
          <a:xfrm>
            <a:off x="8100651" y="5372101"/>
            <a:ext cx="3562713" cy="441658"/>
          </a:xfrm>
          <a:prstGeom prst="rect">
            <a:avLst/>
          </a:prstGeom>
        </p:spPr>
      </p:pic>
      <p:sp>
        <p:nvSpPr>
          <p:cNvPr id="19" name="text" descr="{&quot;templafy&quot;:{&quot;id&quot;:&quot;88c4cf4a-050f-4b15-a60c-9414c1b815b1&quot;}}" hidden="1" title="text">
            <a:extLst>
              <a:ext uri="{FF2B5EF4-FFF2-40B4-BE49-F238E27FC236}">
                <a16:creationId xmlns:a16="http://schemas.microsoft.com/office/drawing/2014/main" xmlns:p14="http://schemas.microsoft.com/office/powerpoint/2010/main" xmlns:asvg="http://schemas.microsoft.com/office/drawing/2016/SVG/main" xmlns:a14="http://schemas.microsoft.com/office/drawing/2010/main" xmlns="" id="{C11F7669-5B9A-4C05-9423-A107ACA4BDEF}"/>
              </a:ext>
            </a:extLst>
          </p:cNvPr>
          <p:cNvSpPr txBox="1"/>
          <p:nvPr userDrawn="1"/>
        </p:nvSpPr>
        <p:spPr>
          <a:xfrm>
            <a:off x="2741930" y="6088856"/>
            <a:ext cx="5618640" cy="369332"/>
          </a:xfrm>
          <a:prstGeom prst="rect">
            <a:avLst/>
          </a:prstGeom>
          <a:noFill/>
        </p:spPr>
        <p:txBody>
          <a:bodyPr wrap="square" lIns="0" tIns="0" rIns="0" bIns="0">
            <a:spAutoFit/>
          </a:bodyPr>
          <a:lstStyle/>
          <a:p>
            <a:r>
              <a:rPr lang="en-US" sz="800" dirty="0">
                <a:solidFill>
                  <a:schemeClr val="bg1"/>
                </a:solidFill>
                <a:effectLst/>
                <a:latin typeface="+mn-lt"/>
                <a:ea typeface="Yu Gothic" panose="020B0400000000000000" pitchFamily="34" charset="-128"/>
              </a:rPr>
              <a:t>Cigna Medical Group is the medical group practice division of Cigna HealthCare of Arizona, Inc. All Cigna Medical Group services are provided exclusively by or through Cigna HealthCare of Arizona Inc., and not by Cigna Corporation. The Cigna Medical Group name, logo, and other Cigna marks are owned by Cigna Intellectual Property, Inc. © 2022</a:t>
            </a:r>
            <a:endParaRPr lang="en-US" sz="800" dirty="0">
              <a:solidFill>
                <a:schemeClr val="bg1"/>
              </a:solidFill>
              <a:latin typeface="+mn-lt"/>
            </a:endParaRPr>
          </a:p>
        </p:txBody>
      </p:sp>
    </p:spTree>
    <p:extLst>
      <p:ext uri="{BB962C8B-B14F-4D97-AF65-F5344CB8AC3E}">
        <p14:creationId xmlns:p14="http://schemas.microsoft.com/office/powerpoint/2010/main" val="2706912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Editorial">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25599" y="279398"/>
            <a:ext cx="5468801" cy="3149601"/>
          </a:xfrm>
        </p:spPr>
        <p:txBody>
          <a:bodyPr/>
          <a:lstStyle>
            <a:lvl1pPr>
              <a:defRPr sz="5400">
                <a:solidFill>
                  <a:schemeClr val="accent3"/>
                </a:solidFill>
              </a:defRPr>
            </a:lvl1pPr>
          </a:lstStyle>
          <a:p>
            <a:r>
              <a:rPr lang="en-US" noProof="0" dirty="0"/>
              <a:t>Click to add title</a:t>
            </a:r>
            <a:endParaRPr lang="en-US"/>
          </a:p>
        </p:txBody>
      </p:sp>
      <p:sp>
        <p:nvSpPr>
          <p:cNvPr id="3" name="Content Placeholder 2"/>
          <p:cNvSpPr>
            <a:spLocks noGrp="1"/>
          </p:cNvSpPr>
          <p:nvPr>
            <p:ph idx="1" hasCustomPrompt="1"/>
          </p:nvPr>
        </p:nvSpPr>
        <p:spPr>
          <a:xfrm>
            <a:off x="6626225" y="365126"/>
            <a:ext cx="2201864" cy="3063874"/>
          </a:xfrm>
        </p:spPr>
        <p:txBody>
          <a:bodyPr/>
          <a:lstStyle>
            <a:lvl1pPr>
              <a:defRPr/>
            </a:lvl1pPr>
          </a:lstStyle>
          <a:p>
            <a:pPr lvl="0"/>
            <a:r>
              <a:rPr lang="en-US" noProof="0" dirty="0"/>
              <a:t>Click to add text</a:t>
            </a:r>
            <a:endParaRPr lang="en-US"/>
          </a:p>
          <a:p>
            <a:pPr lvl="1"/>
            <a:r>
              <a:rPr lang="en-US" noProof="0" dirty="0"/>
              <a:t>Second level</a:t>
            </a:r>
            <a:endParaRPr lang="en-US"/>
          </a:p>
          <a:p>
            <a:pPr lvl="2"/>
            <a:r>
              <a:rPr lang="en-US" noProof="0" dirty="0"/>
              <a:t>Third level</a:t>
            </a:r>
            <a:endParaRPr lang="en-US"/>
          </a:p>
          <a:p>
            <a:pPr lvl="3"/>
            <a:r>
              <a:rPr lang="en-US" noProof="0" dirty="0"/>
              <a:t>Fourth level</a:t>
            </a:r>
            <a:endParaRPr lang="en-US"/>
          </a:p>
          <a:p>
            <a:pPr lvl="4"/>
            <a:r>
              <a:rPr lang="en-US" noProof="0" dirty="0"/>
              <a:t>Fifth level</a:t>
            </a:r>
            <a:endParaRPr lang="en-US"/>
          </a:p>
        </p:txBody>
      </p:sp>
      <p:sp>
        <p:nvSpPr>
          <p:cNvPr id="10" name="Picture Placeholder 9">
            <a:extLst>
              <a:ext uri="{FF2B5EF4-FFF2-40B4-BE49-F238E27FC236}">
                <a16:creationId xmlns:a16="http://schemas.microsoft.com/office/drawing/2014/main" xmlns:p14="http://schemas.microsoft.com/office/powerpoint/2010/main" xmlns="" id="{DE8365F3-FCBA-4B30-9E31-76170C964743}"/>
              </a:ext>
            </a:extLst>
          </p:cNvPr>
          <p:cNvSpPr>
            <a:spLocks noGrp="1"/>
          </p:cNvSpPr>
          <p:nvPr>
            <p:ph type="pic" sz="quarter" idx="13"/>
          </p:nvPr>
        </p:nvSpPr>
        <p:spPr>
          <a:xfrm>
            <a:off x="6196012" y="0"/>
            <a:ext cx="5995987" cy="6858000"/>
          </a:xfrm>
          <a:solidFill>
            <a:schemeClr val="bg2"/>
          </a:solidFill>
        </p:spPr>
        <p:txBody>
          <a:bodyPr tIns="72000"/>
          <a:lstStyle>
            <a:lvl1pPr marL="0" indent="0" algn="ctr">
              <a:buNone/>
              <a:defRPr/>
            </a:lvl1pPr>
          </a:lstStyle>
          <a:p>
            <a:r>
              <a:rPr lang="en-US" dirty="0"/>
              <a:t>Click icon to add picture</a:t>
            </a:r>
            <a:endParaRPr lang="en-US"/>
          </a:p>
        </p:txBody>
      </p:sp>
      <p:sp>
        <p:nvSpPr>
          <p:cNvPr id="12" name="Date Placeholder 11">
            <a:extLst>
              <a:ext uri="{FF2B5EF4-FFF2-40B4-BE49-F238E27FC236}">
                <a16:creationId xmlns:a16="http://schemas.microsoft.com/office/drawing/2014/main" xmlns:p14="http://schemas.microsoft.com/office/powerpoint/2010/main" xmlns="" id="{9CC25218-E82D-4AD7-8B1A-F118568F57FD}"/>
              </a:ext>
            </a:extLst>
          </p:cNvPr>
          <p:cNvSpPr>
            <a:spLocks noGrp="1"/>
          </p:cNvSpPr>
          <p:nvPr>
            <p:ph type="dt" sz="half" idx="14"/>
          </p:nvPr>
        </p:nvSpPr>
        <p:spPr/>
        <p:txBody>
          <a:bodyPr/>
          <a:lstStyle/>
          <a:p>
            <a:fld id="{AD96F494-71E7-4059-A207-0EC8C0000062}" type="datetime3">
              <a:rPr lang="en-US" smtClean="0"/>
              <a:t>13 October 2022</a:t>
            </a:fld>
            <a:endParaRPr lang="en-US" dirty="0"/>
          </a:p>
        </p:txBody>
      </p:sp>
      <p:sp>
        <p:nvSpPr>
          <p:cNvPr id="14" name="Footer Placeholder 13">
            <a:extLst>
              <a:ext uri="{FF2B5EF4-FFF2-40B4-BE49-F238E27FC236}">
                <a16:creationId xmlns:a16="http://schemas.microsoft.com/office/drawing/2014/main" xmlns:p14="http://schemas.microsoft.com/office/powerpoint/2010/main" xmlns="" id="{3BCDA3CC-AC25-4E87-9DA5-1EF900E8F73F}"/>
              </a:ext>
            </a:extLst>
          </p:cNvPr>
          <p:cNvSpPr>
            <a:spLocks noGrp="1"/>
          </p:cNvSpPr>
          <p:nvPr>
            <p:ph type="ftr" sz="quarter" idx="15"/>
          </p:nvPr>
        </p:nvSpPr>
        <p:spPr/>
        <p:txBody>
          <a:bodyPr/>
          <a:lstStyle/>
          <a:p>
            <a:r>
              <a:rPr lang="en-US" dirty="0"/>
              <a:t>Confidential, unpublished property of Cigna. Do not duplicate or distribute. © 2021 Cigna</a:t>
            </a:r>
            <a:endParaRPr lang="en-US"/>
          </a:p>
        </p:txBody>
      </p:sp>
      <p:sp>
        <p:nvSpPr>
          <p:cNvPr id="16" name="Slide Number Placeholder 15">
            <a:extLst>
              <a:ext uri="{FF2B5EF4-FFF2-40B4-BE49-F238E27FC236}">
                <a16:creationId xmlns:a16="http://schemas.microsoft.com/office/drawing/2014/main" xmlns:p14="http://schemas.microsoft.com/office/powerpoint/2010/main" xmlns="" id="{F48F1EEA-CD54-4E24-B57D-CCAC2E7DB1C0}"/>
              </a:ext>
            </a:extLst>
          </p:cNvPr>
          <p:cNvSpPr>
            <a:spLocks noGrp="1"/>
          </p:cNvSpPr>
          <p:nvPr>
            <p:ph type="sldNum" sz="quarter" idx="16"/>
          </p:nvPr>
        </p:nvSpPr>
        <p:spPr/>
        <p:txBody>
          <a:bodyPr/>
          <a:lstStyle/>
          <a:p>
            <a:fld id="{24C8C45C-947F-4981-8B3F-4F32E973C901}" type="slidenum">
              <a:rPr lang="en-US" smtClean="0"/>
              <a:pPr/>
              <a:t>‹#›</a:t>
            </a:fld>
            <a:endParaRPr lang="en-US" dirty="0"/>
          </a:p>
        </p:txBody>
      </p:sp>
      <p:sp>
        <p:nvSpPr>
          <p:cNvPr id="5" name="Text Placeholder 4">
            <a:extLst>
              <a:ext uri="{FF2B5EF4-FFF2-40B4-BE49-F238E27FC236}">
                <a16:creationId xmlns:a16="http://schemas.microsoft.com/office/drawing/2014/main" xmlns:p14="http://schemas.microsoft.com/office/powerpoint/2010/main" xmlns="" id="{F160C1E4-0FCE-4418-882A-AE59454E6106}"/>
              </a:ext>
            </a:extLst>
          </p:cNvPr>
          <p:cNvSpPr>
            <a:spLocks noGrp="1"/>
          </p:cNvSpPr>
          <p:nvPr>
            <p:ph type="body" sz="quarter" idx="17" hasCustomPrompt="1"/>
          </p:nvPr>
        </p:nvSpPr>
        <p:spPr>
          <a:xfrm>
            <a:off x="523875" y="3708397"/>
            <a:ext cx="5468938" cy="2465391"/>
          </a:xfrm>
        </p:spPr>
        <p:txBody>
          <a:bodyPr/>
          <a:lstStyle>
            <a:lvl1pPr marL="0" indent="0">
              <a:buNone/>
              <a:defRPr sz="2000" b="1">
                <a:solidFill>
                  <a:schemeClr val="accent3"/>
                </a:solidFill>
              </a:defRPr>
            </a:lvl1pPr>
            <a:lvl2pPr>
              <a:defRPr>
                <a:solidFill>
                  <a:schemeClr val="accent3"/>
                </a:solidFill>
              </a:defRPr>
            </a:lvl2pPr>
            <a:lvl3pPr>
              <a:defRPr>
                <a:solidFill>
                  <a:schemeClr val="accent3"/>
                </a:solidFill>
              </a:defRPr>
            </a:lvl3pPr>
            <a:lvl4pPr>
              <a:defRPr>
                <a:solidFill>
                  <a:schemeClr val="accent3"/>
                </a:solidFill>
              </a:defRPr>
            </a:lvl4pPr>
            <a:lvl5pPr>
              <a:defRPr>
                <a:solidFill>
                  <a:schemeClr val="accent3"/>
                </a:solidFill>
              </a:defRPr>
            </a:lvl5pPr>
          </a:lstStyle>
          <a:p>
            <a:pPr lvl="0"/>
            <a:r>
              <a:rPr lang="en-US" dirty="0"/>
              <a:t>Click to add text</a:t>
            </a:r>
            <a:endParaRPr lang="en-US"/>
          </a:p>
        </p:txBody>
      </p:sp>
    </p:spTree>
    <p:extLst>
      <p:ext uri="{BB962C8B-B14F-4D97-AF65-F5344CB8AC3E}">
        <p14:creationId xmlns:p14="http://schemas.microsoft.com/office/powerpoint/2010/main" val="32052308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User guide ">
    <p:spTree>
      <p:nvGrpSpPr>
        <p:cNvPr id="1" name=""/>
        <p:cNvGrpSpPr/>
        <p:nvPr/>
      </p:nvGrpSpPr>
      <p:grpSpPr>
        <a:xfrm>
          <a:off x="0" y="0"/>
          <a:ext cx="0" cy="0"/>
          <a:chOff x="0" y="0"/>
          <a:chExt cx="0" cy="0"/>
        </a:xfrm>
      </p:grpSpPr>
      <p:sp>
        <p:nvSpPr>
          <p:cNvPr id="23" name="Text Box 3">
            <a:extLst>
              <a:ext uri="{FF2B5EF4-FFF2-40B4-BE49-F238E27FC236}">
                <a16:creationId xmlns:a16="http://schemas.microsoft.com/office/drawing/2014/main" xmlns:p14="http://schemas.microsoft.com/office/powerpoint/2010/main" xmlns:a14="http://schemas.microsoft.com/office/drawing/2010/main" xmlns="" id="{19798472-DC87-414E-BC4E-CFAF99EF0ED7}"/>
              </a:ext>
            </a:extLst>
          </p:cNvPr>
          <p:cNvSpPr txBox="1">
            <a:spLocks noChangeArrowheads="1"/>
          </p:cNvSpPr>
          <p:nvPr userDrawn="1"/>
        </p:nvSpPr>
        <p:spPr bwMode="auto">
          <a:xfrm>
            <a:off x="4306888" y="1608016"/>
            <a:ext cx="2786833" cy="40010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1" fontAlgn="auto" latinLnBrk="0" hangingPunct="1">
              <a:lnSpc>
                <a:spcPct val="100000"/>
              </a:lnSpc>
              <a:spcBef>
                <a:spcPts val="1200"/>
              </a:spcBef>
              <a:spcAft>
                <a:spcPts val="600"/>
              </a:spcAft>
              <a:buClrTx/>
              <a:buSzTx/>
              <a:buFontTx/>
              <a:buNone/>
              <a:tabLst/>
              <a:defRPr/>
            </a:pPr>
            <a:r>
              <a:rPr lang="en-US" sz="1600" dirty="0">
                <a:latin typeface="+mn-lt"/>
                <a:cs typeface="Arial" panose="020B0604020202020204" pitchFamily="34" charset="0"/>
              </a:rPr>
              <a:t>PICTURES</a:t>
            </a:r>
            <a:r>
              <a:rPr lang="en-US" sz="900" dirty="0">
                <a:latin typeface="+mn-lt"/>
                <a:cs typeface="Arial" panose="020B0604020202020204" pitchFamily="34" charset="0"/>
              </a:rPr>
              <a:t/>
            </a:r>
            <a:br>
              <a:rPr lang="en-US" sz="900" dirty="0">
                <a:latin typeface="+mn-lt"/>
                <a:cs typeface="Arial" panose="020B0604020202020204" pitchFamily="34" charset="0"/>
              </a:rPr>
            </a:br>
            <a:r>
              <a:rPr lang="en-US" sz="900" b="1" noProof="1">
                <a:solidFill>
                  <a:schemeClr val="tx1"/>
                </a:solidFill>
                <a:latin typeface="+mn-lt"/>
                <a:cs typeface="Arial" panose="020B0604020202020204" pitchFamily="34" charset="0"/>
              </a:rPr>
              <a:t>Insert corporate picture from Templafy</a:t>
            </a:r>
            <a:endParaRPr lang="en-US" altLang="da-DK" sz="900" b="0" noProof="1">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en-US" altLang="da-DK" sz="900" b="1" noProof="1">
                <a:solidFill>
                  <a:schemeClr val="tx1"/>
                </a:solidFill>
                <a:latin typeface="+mn-lt"/>
                <a:cs typeface="Arial" panose="020B0604020202020204" pitchFamily="34" charset="0"/>
              </a:rPr>
              <a:t>1.</a:t>
            </a:r>
            <a:r>
              <a:rPr lang="en-US" altLang="da-DK" sz="900" b="0" noProof="1">
                <a:solidFill>
                  <a:schemeClr val="tx1"/>
                </a:solidFill>
                <a:latin typeface="+mn-lt"/>
                <a:cs typeface="Arial" panose="020B0604020202020204" pitchFamily="34" charset="0"/>
              </a:rPr>
              <a:t> Click the blue </a:t>
            </a:r>
            <a:r>
              <a:rPr lang="en-US" altLang="da-DK" sz="900" b="1" baseline="0" noProof="1">
                <a:solidFill>
                  <a:schemeClr val="tx1"/>
                </a:solidFill>
                <a:latin typeface="+mn-lt"/>
                <a:cs typeface="Arial" panose="020B0604020202020204" pitchFamily="34" charset="0"/>
              </a:rPr>
              <a:t>Templafy </a:t>
            </a:r>
            <a:r>
              <a:rPr lang="en-US" altLang="da-DK" sz="900" b="0" baseline="0" noProof="1">
                <a:solidFill>
                  <a:schemeClr val="tx1"/>
                </a:solidFill>
                <a:latin typeface="+mn-lt"/>
                <a:cs typeface="Arial" panose="020B0604020202020204" pitchFamily="34" charset="0"/>
              </a:rPr>
              <a:t>button</a:t>
            </a:r>
            <a:endParaRPr lang="en-US"/>
          </a:p>
          <a:p>
            <a:pPr marL="0" marR="0" lvl="0" indent="0" algn="l" defTabSz="914400" rtl="0" eaLnBrk="1" fontAlgn="auto" latinLnBrk="0" hangingPunct="1">
              <a:lnSpc>
                <a:spcPct val="100000"/>
              </a:lnSpc>
              <a:spcBef>
                <a:spcPts val="0"/>
              </a:spcBef>
              <a:spcAft>
                <a:spcPts val="600"/>
              </a:spcAft>
              <a:buClrTx/>
              <a:buSzTx/>
              <a:buFontTx/>
              <a:buNone/>
              <a:tabLst/>
              <a:defRPr/>
            </a:pPr>
            <a:r>
              <a:rPr lang="en-US" altLang="da-DK" sz="900" b="1" baseline="0" noProof="1">
                <a:solidFill>
                  <a:schemeClr val="tx1"/>
                </a:solidFill>
                <a:latin typeface="+mn-lt"/>
                <a:cs typeface="Arial" panose="020B0604020202020204" pitchFamily="34" charset="0"/>
              </a:rPr>
              <a:t>2. </a:t>
            </a:r>
            <a:r>
              <a:rPr lang="en-US" altLang="da-DK" sz="900" b="0" baseline="0" noProof="1">
                <a:solidFill>
                  <a:schemeClr val="tx1"/>
                </a:solidFill>
                <a:latin typeface="+mn-lt"/>
                <a:cs typeface="Arial" panose="020B0604020202020204" pitchFamily="34" charset="0"/>
              </a:rPr>
              <a:t>In the dropdown, click </a:t>
            </a:r>
            <a:r>
              <a:rPr lang="en-US" altLang="da-DK" sz="900" b="1" baseline="0" noProof="1">
                <a:solidFill>
                  <a:schemeClr val="tx1"/>
                </a:solidFill>
                <a:latin typeface="+mn-lt"/>
                <a:cs typeface="Arial" panose="020B0604020202020204" pitchFamily="34" charset="0"/>
              </a:rPr>
              <a:t>Images</a:t>
            </a:r>
            <a:r>
              <a:rPr lang="en-US" altLang="da-DK" sz="900" b="0" baseline="0" noProof="1">
                <a:solidFill>
                  <a:schemeClr val="tx1"/>
                </a:solidFill>
                <a:latin typeface="+mn-lt"/>
                <a:cs typeface="Arial" panose="020B0604020202020204" pitchFamily="34" charset="0"/>
              </a:rPr>
              <a:t>, </a:t>
            </a:r>
            <a:br>
              <a:rPr lang="en-US" altLang="da-DK" sz="900" b="0" baseline="0" noProof="1">
                <a:solidFill>
                  <a:schemeClr val="tx1"/>
                </a:solidFill>
                <a:latin typeface="+mn-lt"/>
                <a:cs typeface="Arial" panose="020B0604020202020204" pitchFamily="34" charset="0"/>
              </a:rPr>
            </a:br>
            <a:r>
              <a:rPr lang="en-US" altLang="da-DK" sz="900" b="0" baseline="0" noProof="1">
                <a:solidFill>
                  <a:schemeClr val="tx1"/>
                </a:solidFill>
                <a:latin typeface="+mn-lt"/>
                <a:cs typeface="Arial" panose="020B0604020202020204" pitchFamily="34" charset="0"/>
              </a:rPr>
              <a:t>or click the </a:t>
            </a:r>
            <a:r>
              <a:rPr lang="en-US" altLang="da-DK" sz="900" b="1" baseline="0" noProof="1">
                <a:solidFill>
                  <a:schemeClr val="tx1"/>
                </a:solidFill>
                <a:latin typeface="+mn-lt"/>
                <a:cs typeface="Arial" panose="020B0604020202020204" pitchFamily="34" charset="0"/>
              </a:rPr>
              <a:t>Images </a:t>
            </a:r>
            <a:r>
              <a:rPr lang="en-US" altLang="da-DK" sz="900" b="0" i="0" baseline="0" noProof="1">
                <a:solidFill>
                  <a:schemeClr val="tx1"/>
                </a:solidFill>
                <a:latin typeface="+mn-lt"/>
                <a:cs typeface="Arial" panose="020B0604020202020204" pitchFamily="34" charset="0"/>
              </a:rPr>
              <a:t>button</a:t>
            </a:r>
            <a:r>
              <a:rPr lang="en-US" altLang="da-DK" sz="900" b="0" baseline="0" noProof="1">
                <a:solidFill>
                  <a:schemeClr val="tx1"/>
                </a:solidFill>
                <a:latin typeface="+mn-lt"/>
                <a:cs typeface="Arial" panose="020B0604020202020204" pitchFamily="34" charset="0"/>
              </a:rPr>
              <a:t> in the Templafy pane on the right side of the screen</a:t>
            </a:r>
            <a:endParaRPr lang="en-US" altLang="da-DK" sz="900" noProof="1">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lang="en-US" altLang="da-DK" sz="900" b="0" baseline="0" noProof="1">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en-US" altLang="da-DK" sz="900" b="1" baseline="0" noProof="1">
                <a:solidFill>
                  <a:schemeClr val="tx1"/>
                </a:solidFill>
                <a:latin typeface="+mn-lt"/>
                <a:cs typeface="Arial" panose="020B0604020202020204" pitchFamily="34" charset="0"/>
              </a:rPr>
              <a:t>Insert picture</a:t>
            </a:r>
            <a:endParaRPr lang="en-US"/>
          </a:p>
          <a:p>
            <a:pPr eaLnBrk="1" hangingPunct="1">
              <a:spcAft>
                <a:spcPts val="600"/>
              </a:spcAft>
              <a:defRPr/>
            </a:pPr>
            <a:r>
              <a:rPr lang="en-US" altLang="da-DK" sz="900" b="0" noProof="1">
                <a:solidFill>
                  <a:schemeClr val="tx1"/>
                </a:solidFill>
                <a:latin typeface="+mn-lt"/>
                <a:cs typeface="Arial" panose="020B0604020202020204" pitchFamily="34" charset="0"/>
              </a:rPr>
              <a:t>On slides with pictureplaceholder, click on the icon and choose </a:t>
            </a:r>
            <a:r>
              <a:rPr lang="en-US" altLang="da-DK" sz="900" b="1" noProof="1">
                <a:solidFill>
                  <a:schemeClr val="tx1"/>
                </a:solidFill>
                <a:latin typeface="+mn-lt"/>
                <a:cs typeface="Arial" panose="020B0604020202020204" pitchFamily="34" charset="0"/>
              </a:rPr>
              <a:t>Insert</a:t>
            </a:r>
            <a:endParaRPr lang="en-US"/>
          </a:p>
          <a:p>
            <a:pPr eaLnBrk="1" hangingPunct="1">
              <a:spcBef>
                <a:spcPts val="1200"/>
              </a:spcBef>
              <a:spcAft>
                <a:spcPts val="600"/>
              </a:spcAft>
              <a:defRPr/>
            </a:pPr>
            <a:r>
              <a:rPr lang="en-US" sz="900" b="1" noProof="1">
                <a:solidFill>
                  <a:schemeClr val="tx1"/>
                </a:solidFill>
                <a:latin typeface="+mn-lt"/>
                <a:cs typeface="Arial" panose="020B0604020202020204" pitchFamily="34" charset="0"/>
              </a:rPr>
              <a:t>Crop picture</a:t>
            </a:r>
            <a:endParaRPr lang="en-US"/>
          </a:p>
          <a:p>
            <a:pPr eaLnBrk="1" hangingPunct="1">
              <a:spcAft>
                <a:spcPts val="600"/>
              </a:spcAft>
              <a:defRPr/>
            </a:pPr>
            <a:r>
              <a:rPr lang="en-US" altLang="da-DK" sz="900" b="1" noProof="1">
                <a:solidFill>
                  <a:schemeClr val="tx1"/>
                </a:solidFill>
                <a:latin typeface="+mn-lt"/>
                <a:cs typeface="Arial" panose="020B0604020202020204" pitchFamily="34" charset="0"/>
              </a:rPr>
              <a:t>1. </a:t>
            </a:r>
            <a:r>
              <a:rPr lang="en-US" altLang="da-DK" sz="900" b="0" noProof="1">
                <a:solidFill>
                  <a:schemeClr val="tx1"/>
                </a:solidFill>
                <a:latin typeface="+mn-lt"/>
                <a:cs typeface="Arial" panose="020B0604020202020204" pitchFamily="34" charset="0"/>
              </a:rPr>
              <a:t>Click </a:t>
            </a:r>
            <a:r>
              <a:rPr lang="en-US" altLang="da-DK" sz="900" b="1" noProof="1">
                <a:solidFill>
                  <a:schemeClr val="tx1"/>
                </a:solidFill>
                <a:latin typeface="+mn-lt"/>
                <a:cs typeface="Arial" panose="020B0604020202020204" pitchFamily="34" charset="0"/>
              </a:rPr>
              <a:t>Crop</a:t>
            </a:r>
            <a:r>
              <a:rPr lang="en-US" altLang="da-DK" sz="900" b="0" noProof="1">
                <a:solidFill>
                  <a:schemeClr val="tx1"/>
                </a:solidFill>
                <a:latin typeface="+mn-lt"/>
                <a:cs typeface="Arial" panose="020B0604020202020204" pitchFamily="34" charset="0"/>
              </a:rPr>
              <a:t> to change size or </a:t>
            </a:r>
            <a:br>
              <a:rPr lang="en-US" altLang="da-DK" sz="900" b="0" noProof="1">
                <a:solidFill>
                  <a:schemeClr val="tx1"/>
                </a:solidFill>
                <a:latin typeface="+mn-lt"/>
                <a:cs typeface="Arial" panose="020B0604020202020204" pitchFamily="34" charset="0"/>
              </a:rPr>
            </a:br>
            <a:r>
              <a:rPr lang="en-US" altLang="da-DK" sz="900" b="0" noProof="1">
                <a:solidFill>
                  <a:schemeClr val="tx1"/>
                </a:solidFill>
                <a:latin typeface="+mn-lt"/>
                <a:cs typeface="Arial" panose="020B0604020202020204" pitchFamily="34" charset="0"/>
              </a:rPr>
              <a:t>focus of the picture</a:t>
            </a:r>
            <a:endParaRPr lang="en-US"/>
          </a:p>
          <a:p>
            <a:pPr eaLnBrk="1" hangingPunct="1">
              <a:spcAft>
                <a:spcPts val="600"/>
              </a:spcAft>
              <a:defRPr/>
            </a:pPr>
            <a:r>
              <a:rPr lang="en-US" altLang="da-DK" sz="900" b="1" noProof="1">
                <a:solidFill>
                  <a:schemeClr val="tx1"/>
                </a:solidFill>
                <a:latin typeface="+mn-lt"/>
                <a:cs typeface="Arial" panose="020B0604020202020204" pitchFamily="34" charset="0"/>
              </a:rPr>
              <a:t>2. </a:t>
            </a:r>
            <a:r>
              <a:rPr lang="en-US" altLang="da-DK" sz="900" b="0" noProof="1">
                <a:solidFill>
                  <a:schemeClr val="tx1"/>
                </a:solidFill>
                <a:latin typeface="+mn-lt"/>
                <a:cs typeface="Arial" panose="020B0604020202020204" pitchFamily="34" charset="0"/>
              </a:rPr>
              <a:t>If you want to scale the picture, </a:t>
            </a:r>
            <a:br>
              <a:rPr lang="en-US" altLang="da-DK" sz="900" b="0" noProof="1">
                <a:solidFill>
                  <a:schemeClr val="tx1"/>
                </a:solidFill>
                <a:latin typeface="+mn-lt"/>
                <a:cs typeface="Arial" panose="020B0604020202020204" pitchFamily="34" charset="0"/>
              </a:rPr>
            </a:br>
            <a:r>
              <a:rPr lang="en-US" altLang="da-DK" sz="900" b="0" noProof="1">
                <a:solidFill>
                  <a:schemeClr val="tx1"/>
                </a:solidFill>
                <a:latin typeface="+mn-lt"/>
                <a:cs typeface="Arial" panose="020B0604020202020204" pitchFamily="34" charset="0"/>
              </a:rPr>
              <a:t>hold </a:t>
            </a:r>
            <a:r>
              <a:rPr lang="en-US" altLang="da-DK" sz="900" b="1" noProof="1">
                <a:solidFill>
                  <a:schemeClr val="tx1"/>
                </a:solidFill>
                <a:latin typeface="+mn-lt"/>
                <a:cs typeface="Arial" panose="020B0604020202020204" pitchFamily="34" charset="0"/>
              </a:rPr>
              <a:t>SHIFT</a:t>
            </a:r>
            <a:r>
              <a:rPr lang="en-US" altLang="da-DK" sz="900" b="0" noProof="1">
                <a:solidFill>
                  <a:schemeClr val="tx1"/>
                </a:solidFill>
                <a:latin typeface="+mn-lt"/>
                <a:cs typeface="Arial" panose="020B0604020202020204" pitchFamily="34" charset="0"/>
              </a:rPr>
              <a:t>-key down while </a:t>
            </a:r>
            <a:br>
              <a:rPr lang="en-US" altLang="da-DK" sz="900" b="0" noProof="1">
                <a:solidFill>
                  <a:schemeClr val="tx1"/>
                </a:solidFill>
                <a:latin typeface="+mn-lt"/>
                <a:cs typeface="Arial" panose="020B0604020202020204" pitchFamily="34" charset="0"/>
              </a:rPr>
            </a:br>
            <a:r>
              <a:rPr lang="en-US" altLang="da-DK" sz="900" b="0" noProof="1">
                <a:solidFill>
                  <a:schemeClr val="tx1"/>
                </a:solidFill>
                <a:latin typeface="+mn-lt"/>
                <a:cs typeface="Arial" panose="020B0604020202020204" pitchFamily="34" charset="0"/>
              </a:rPr>
              <a:t>dragging the corners of the picture</a:t>
            </a:r>
            <a:br>
              <a:rPr lang="en-US" altLang="da-DK" sz="900" b="0" noProof="1">
                <a:solidFill>
                  <a:schemeClr val="tx1"/>
                </a:solidFill>
                <a:latin typeface="+mn-lt"/>
                <a:cs typeface="Arial" panose="020B0604020202020204" pitchFamily="34" charset="0"/>
              </a:rPr>
            </a:br>
            <a:endParaRPr lang="en-US" altLang="da-DK" sz="900" b="0" noProof="1">
              <a:solidFill>
                <a:schemeClr val="tx1"/>
              </a:solidFill>
              <a:latin typeface="+mn-lt"/>
              <a:cs typeface="Arial" panose="020B0604020202020204" pitchFamily="34" charset="0"/>
            </a:endParaRPr>
          </a:p>
          <a:p>
            <a:pPr eaLnBrk="1" hangingPunct="1">
              <a:spcAft>
                <a:spcPts val="600"/>
              </a:spcAft>
              <a:defRPr/>
            </a:pPr>
            <a:r>
              <a:rPr lang="en-US" altLang="da-DK" sz="900" b="1" noProof="1">
                <a:solidFill>
                  <a:schemeClr val="tx1"/>
                </a:solidFill>
                <a:latin typeface="+mn-lt"/>
                <a:cs typeface="Arial" panose="020B0604020202020204" pitchFamily="34" charset="0"/>
              </a:rPr>
              <a:t>HINT: </a:t>
            </a:r>
            <a:r>
              <a:rPr lang="en-US" altLang="da-DK" sz="900" b="0" noProof="1">
                <a:solidFill>
                  <a:schemeClr val="tx1"/>
                </a:solidFill>
                <a:latin typeface="+mn-lt"/>
                <a:cs typeface="Arial" panose="020B0604020202020204" pitchFamily="34" charset="0"/>
              </a:rPr>
              <a:t>If you delete the picture and </a:t>
            </a:r>
            <a:br>
              <a:rPr lang="en-US" altLang="da-DK" sz="900" b="0" noProof="1">
                <a:solidFill>
                  <a:schemeClr val="tx1"/>
                </a:solidFill>
                <a:latin typeface="+mn-lt"/>
                <a:cs typeface="Arial" panose="020B0604020202020204" pitchFamily="34" charset="0"/>
              </a:rPr>
            </a:br>
            <a:r>
              <a:rPr lang="en-US" altLang="da-DK" sz="900" b="0" noProof="1">
                <a:solidFill>
                  <a:schemeClr val="tx1"/>
                </a:solidFill>
                <a:latin typeface="+mn-lt"/>
                <a:cs typeface="Arial" panose="020B0604020202020204" pitchFamily="34" charset="0"/>
              </a:rPr>
              <a:t>insert a new one, the picture may </a:t>
            </a:r>
            <a:br>
              <a:rPr lang="en-US" altLang="da-DK" sz="900" b="0" noProof="1">
                <a:solidFill>
                  <a:schemeClr val="tx1"/>
                </a:solidFill>
                <a:latin typeface="+mn-lt"/>
                <a:cs typeface="Arial" panose="020B0604020202020204" pitchFamily="34" charset="0"/>
              </a:rPr>
            </a:br>
            <a:r>
              <a:rPr lang="en-US" altLang="da-DK" sz="900" b="0" noProof="1">
                <a:solidFill>
                  <a:schemeClr val="tx1"/>
                </a:solidFill>
                <a:latin typeface="+mn-lt"/>
                <a:cs typeface="Arial" panose="020B0604020202020204" pitchFamily="34" charset="0"/>
              </a:rPr>
              <a:t>lie in front of the text or graphic.</a:t>
            </a:r>
            <a:br>
              <a:rPr lang="en-US" altLang="da-DK" sz="900" b="0" noProof="1">
                <a:solidFill>
                  <a:schemeClr val="tx1"/>
                </a:solidFill>
                <a:latin typeface="+mn-lt"/>
                <a:cs typeface="Arial" panose="020B0604020202020204" pitchFamily="34" charset="0"/>
              </a:rPr>
            </a:br>
            <a:r>
              <a:rPr lang="en-US" altLang="da-DK" sz="900" b="0" noProof="1">
                <a:solidFill>
                  <a:schemeClr val="tx1"/>
                </a:solidFill>
                <a:latin typeface="+mn-lt"/>
                <a:cs typeface="Arial" panose="020B0604020202020204" pitchFamily="34" charset="0"/>
              </a:rPr>
              <a:t>If this happens, select the picture, </a:t>
            </a:r>
            <a:br>
              <a:rPr lang="en-US" altLang="da-DK" sz="900" b="0" noProof="1">
                <a:solidFill>
                  <a:schemeClr val="tx1"/>
                </a:solidFill>
                <a:latin typeface="+mn-lt"/>
                <a:cs typeface="Arial" panose="020B0604020202020204" pitchFamily="34" charset="0"/>
              </a:rPr>
            </a:br>
            <a:r>
              <a:rPr lang="en-US" altLang="da-DK" sz="900" b="0" noProof="1">
                <a:solidFill>
                  <a:schemeClr val="tx1"/>
                </a:solidFill>
                <a:latin typeface="+mn-lt"/>
                <a:cs typeface="Arial" panose="020B0604020202020204" pitchFamily="34" charset="0"/>
              </a:rPr>
              <a:t>right-click and choose </a:t>
            </a:r>
            <a:r>
              <a:rPr lang="en-US" altLang="da-DK" sz="900" b="1" noProof="1">
                <a:solidFill>
                  <a:schemeClr val="tx1"/>
                </a:solidFill>
                <a:latin typeface="+mn-lt"/>
                <a:cs typeface="Arial" panose="020B0604020202020204" pitchFamily="34" charset="0"/>
              </a:rPr>
              <a:t>Send to Back</a:t>
            </a:r>
            <a:endParaRPr lang="en-US"/>
          </a:p>
        </p:txBody>
      </p:sp>
      <p:grpSp>
        <p:nvGrpSpPr>
          <p:cNvPr id="26" name="Gruppe 25">
            <a:extLst>
              <a:ext uri="{FF2B5EF4-FFF2-40B4-BE49-F238E27FC236}">
                <a16:creationId xmlns:a16="http://schemas.microsoft.com/office/drawing/2014/main" xmlns:p14="http://schemas.microsoft.com/office/powerpoint/2010/main" xmlns:a14="http://schemas.microsoft.com/office/drawing/2010/main" xmlns="" id="{1E29220A-15A7-4D74-97D3-C35C0B6650BA}"/>
              </a:ext>
            </a:extLst>
          </p:cNvPr>
          <p:cNvGrpSpPr/>
          <p:nvPr userDrawn="1"/>
        </p:nvGrpSpPr>
        <p:grpSpPr>
          <a:xfrm>
            <a:off x="7093721" y="1876097"/>
            <a:ext cx="676669" cy="997704"/>
            <a:chOff x="6442771" y="2574072"/>
            <a:chExt cx="676669" cy="997704"/>
          </a:xfrm>
        </p:grpSpPr>
        <p:pic>
          <p:nvPicPr>
            <p:cNvPr id="27" name="Billede 26">
              <a:extLst>
                <a:ext uri="{FF2B5EF4-FFF2-40B4-BE49-F238E27FC236}">
                  <a16:creationId xmlns:a16="http://schemas.microsoft.com/office/drawing/2014/main" xmlns:p14="http://schemas.microsoft.com/office/powerpoint/2010/main" xmlns:a14="http://schemas.microsoft.com/office/drawing/2010/main" xmlns="" id="{3A5D5234-21E3-4579-AE5E-A650C0CF9FBA}"/>
                </a:ext>
              </a:extLst>
            </p:cNvPr>
            <p:cNvPicPr>
              <a:picLocks noChangeAspect="1"/>
            </p:cNvPicPr>
            <p:nvPr userDrawn="1"/>
          </p:nvPicPr>
          <p:blipFill>
            <a:blip r:embed="rId2"/>
            <a:stretch>
              <a:fillRect/>
            </a:stretch>
          </p:blipFill>
          <p:spPr>
            <a:xfrm>
              <a:off x="6442771" y="2574072"/>
              <a:ext cx="305786" cy="365851"/>
            </a:xfrm>
            <a:prstGeom prst="rect">
              <a:avLst/>
            </a:prstGeom>
          </p:spPr>
        </p:pic>
        <p:pic>
          <p:nvPicPr>
            <p:cNvPr id="38" name="Billede 37">
              <a:extLst>
                <a:ext uri="{FF2B5EF4-FFF2-40B4-BE49-F238E27FC236}">
                  <a16:creationId xmlns:a16="http://schemas.microsoft.com/office/drawing/2014/main" xmlns:p14="http://schemas.microsoft.com/office/powerpoint/2010/main" xmlns:a14="http://schemas.microsoft.com/office/drawing/2010/main" xmlns="" id="{C18E748C-FC83-400F-9C35-D988C1228010}"/>
                </a:ext>
              </a:extLst>
            </p:cNvPr>
            <p:cNvPicPr>
              <a:picLocks noChangeAspect="1"/>
            </p:cNvPicPr>
            <p:nvPr userDrawn="1"/>
          </p:nvPicPr>
          <p:blipFill rotWithShape="1">
            <a:blip r:embed="rId3"/>
            <a:srcRect l="1432" t="16308" r="2422" b="1509"/>
            <a:stretch/>
          </p:blipFill>
          <p:spPr>
            <a:xfrm>
              <a:off x="6444587" y="2943287"/>
              <a:ext cx="674853" cy="628489"/>
            </a:xfrm>
            <a:prstGeom prst="rect">
              <a:avLst/>
            </a:prstGeom>
            <a:ln w="3175">
              <a:solidFill>
                <a:schemeClr val="bg1">
                  <a:lumMod val="95000"/>
                </a:schemeClr>
              </a:solidFill>
            </a:ln>
          </p:spPr>
        </p:pic>
      </p:grpSp>
      <p:sp>
        <p:nvSpPr>
          <p:cNvPr id="42" name="Text Box 2">
            <a:extLst>
              <a:ext uri="{FF2B5EF4-FFF2-40B4-BE49-F238E27FC236}">
                <a16:creationId xmlns:a16="http://schemas.microsoft.com/office/drawing/2014/main" xmlns:p14="http://schemas.microsoft.com/office/powerpoint/2010/main" xmlns:a14="http://schemas.microsoft.com/office/drawing/2010/main" xmlns="" id="{00AD0EBC-0A41-4B26-9D79-79E0C00BBA85}"/>
              </a:ext>
            </a:extLst>
          </p:cNvPr>
          <p:cNvSpPr txBox="1">
            <a:spLocks noChangeArrowheads="1"/>
          </p:cNvSpPr>
          <p:nvPr userDrawn="1"/>
        </p:nvSpPr>
        <p:spPr bwMode="auto">
          <a:xfrm>
            <a:off x="539752" y="1613646"/>
            <a:ext cx="2280360" cy="4893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en-US" sz="1600" dirty="0">
                <a:latin typeface="+mn-lt"/>
                <a:cs typeface="Arial" panose="020B0604020202020204" pitchFamily="34" charset="0"/>
              </a:rPr>
              <a:t>TEXT STYLES</a:t>
            </a:r>
            <a:endParaRPr lang="en-US" altLang="da-DK" sz="1600" b="0" noProof="1">
              <a:solidFill>
                <a:schemeClr val="tx1"/>
              </a:solidFill>
              <a:latin typeface="+mn-lt"/>
              <a:cs typeface="Arial" panose="020B0604020202020204" pitchFamily="34" charset="0"/>
            </a:endParaRPr>
          </a:p>
          <a:p>
            <a:pPr eaLnBrk="1" hangingPunct="1">
              <a:spcAft>
                <a:spcPts val="600"/>
              </a:spcAft>
              <a:defRPr/>
            </a:pPr>
            <a:r>
              <a:rPr lang="en-US" altLang="da-DK" sz="900" b="0" noProof="1">
                <a:solidFill>
                  <a:schemeClr val="tx1"/>
                </a:solidFill>
                <a:latin typeface="+mn-lt"/>
                <a:cs typeface="Arial" panose="020B0604020202020204" pitchFamily="34" charset="0"/>
              </a:rPr>
              <a:t>Use the </a:t>
            </a:r>
            <a:r>
              <a:rPr lang="en-US" altLang="da-DK" sz="900" b="1" noProof="1">
                <a:solidFill>
                  <a:schemeClr val="tx1"/>
                </a:solidFill>
                <a:latin typeface="+mn-lt"/>
                <a:cs typeface="Arial" panose="020B0604020202020204" pitchFamily="34" charset="0"/>
              </a:rPr>
              <a:t>TAB</a:t>
            </a:r>
            <a:r>
              <a:rPr lang="en-US" altLang="da-DK" sz="900" b="0" noProof="1">
                <a:solidFill>
                  <a:schemeClr val="tx1"/>
                </a:solidFill>
                <a:latin typeface="+mn-lt"/>
                <a:cs typeface="Arial" panose="020B0604020202020204" pitchFamily="34" charset="0"/>
              </a:rPr>
              <a:t>-key</a:t>
            </a:r>
            <a:r>
              <a:rPr lang="en-US" altLang="da-DK" sz="900" b="0" baseline="0" noProof="1">
                <a:solidFill>
                  <a:schemeClr val="tx1"/>
                </a:solidFill>
                <a:latin typeface="+mn-lt"/>
                <a:cs typeface="Arial" panose="020B0604020202020204" pitchFamily="34" charset="0"/>
              </a:rPr>
              <a:t> to jump through levels. Click </a:t>
            </a:r>
            <a:r>
              <a:rPr lang="en-US" altLang="da-DK" sz="900" b="1" baseline="0" noProof="1">
                <a:solidFill>
                  <a:schemeClr val="tx1"/>
                </a:solidFill>
                <a:latin typeface="+mn-lt"/>
                <a:cs typeface="Arial" panose="020B0604020202020204" pitchFamily="34" charset="0"/>
              </a:rPr>
              <a:t>ENTER</a:t>
            </a:r>
            <a:r>
              <a:rPr lang="en-US" altLang="da-DK" sz="900" b="0" baseline="0" noProof="1">
                <a:solidFill>
                  <a:schemeClr val="tx1"/>
                </a:solidFill>
                <a:latin typeface="+mn-lt"/>
                <a:cs typeface="Arial" panose="020B0604020202020204" pitchFamily="34" charset="0"/>
              </a:rPr>
              <a:t>, then </a:t>
            </a:r>
            <a:r>
              <a:rPr lang="en-US" altLang="da-DK" sz="900" b="1" baseline="0" noProof="1">
                <a:solidFill>
                  <a:schemeClr val="tx1"/>
                </a:solidFill>
                <a:latin typeface="+mn-lt"/>
                <a:cs typeface="Arial" panose="020B0604020202020204" pitchFamily="34" charset="0"/>
              </a:rPr>
              <a:t>TAB</a:t>
            </a:r>
            <a:r>
              <a:rPr lang="en-US" altLang="da-DK" sz="900" b="0" baseline="0" noProof="1">
                <a:solidFill>
                  <a:schemeClr val="tx1"/>
                </a:solidFill>
                <a:latin typeface="+mn-lt"/>
                <a:cs typeface="Arial" panose="020B0604020202020204" pitchFamily="34" charset="0"/>
              </a:rPr>
              <a:t> to switch from one level to the next level</a:t>
            </a:r>
            <a:endParaRPr lang="en-US"/>
          </a:p>
          <a:p>
            <a:pPr eaLnBrk="1" hangingPunct="1">
              <a:spcAft>
                <a:spcPts val="600"/>
              </a:spcAft>
              <a:defRPr/>
            </a:pPr>
            <a:r>
              <a:rPr lang="en-US" altLang="da-DK" sz="900" b="0" baseline="0" noProof="1">
                <a:solidFill>
                  <a:schemeClr val="tx1"/>
                </a:solidFill>
                <a:latin typeface="+mn-lt"/>
                <a:cs typeface="Arial" panose="020B0604020202020204" pitchFamily="34" charset="0"/>
              </a:rPr>
              <a:t>To go back in levels use </a:t>
            </a:r>
            <a:r>
              <a:rPr lang="en-US" altLang="da-DK" sz="900" b="1" baseline="0" noProof="1">
                <a:solidFill>
                  <a:schemeClr val="tx1"/>
                </a:solidFill>
                <a:latin typeface="+mn-lt"/>
                <a:cs typeface="Arial" panose="020B0604020202020204" pitchFamily="34" charset="0"/>
              </a:rPr>
              <a:t>SHIFT-TAB</a:t>
            </a:r>
            <a:endParaRPr lang="en-US" sz="900" b="1" noProof="1">
              <a:solidFill>
                <a:schemeClr val="tx1"/>
              </a:solidFill>
              <a:latin typeface="+mn-lt"/>
              <a:cs typeface="Arial" panose="020B0604020202020204" pitchFamily="34" charset="0"/>
            </a:endParaRPr>
          </a:p>
          <a:p>
            <a:pPr eaLnBrk="1" hangingPunct="1">
              <a:spcAft>
                <a:spcPts val="600"/>
              </a:spcAft>
              <a:defRPr/>
            </a:pPr>
            <a:r>
              <a:rPr lang="en-US" sz="900" noProof="1">
                <a:solidFill>
                  <a:schemeClr val="tx1"/>
                </a:solidFill>
                <a:latin typeface="+mn-lt"/>
                <a:cs typeface="Arial" panose="020B0604020202020204" pitchFamily="34" charset="0"/>
              </a:rPr>
              <a:t>Alternatively, </a:t>
            </a:r>
            <a:r>
              <a:rPr lang="en-US" sz="900" b="1" noProof="1">
                <a:solidFill>
                  <a:schemeClr val="tx1"/>
                </a:solidFill>
                <a:latin typeface="+mn-lt"/>
                <a:cs typeface="Arial" panose="020B0604020202020204" pitchFamily="34" charset="0"/>
              </a:rPr>
              <a:t>Increase</a:t>
            </a:r>
            <a:r>
              <a:rPr lang="en-US" sz="900" baseline="0" noProof="1">
                <a:solidFill>
                  <a:schemeClr val="tx1"/>
                </a:solidFill>
                <a:latin typeface="+mn-lt"/>
                <a:cs typeface="Arial" panose="020B0604020202020204" pitchFamily="34" charset="0"/>
              </a:rPr>
              <a:t> and </a:t>
            </a:r>
            <a:r>
              <a:rPr lang="en-US" sz="900" b="1" baseline="0" noProof="1">
                <a:solidFill>
                  <a:schemeClr val="tx1"/>
                </a:solidFill>
                <a:latin typeface="+mn-lt"/>
                <a:cs typeface="Arial" panose="020B0604020202020204" pitchFamily="34" charset="0"/>
              </a:rPr>
              <a:t>Decrease</a:t>
            </a:r>
            <a:br>
              <a:rPr lang="en-US" sz="900" b="1" baseline="0" noProof="1">
                <a:solidFill>
                  <a:schemeClr val="tx1"/>
                </a:solidFill>
                <a:latin typeface="+mn-lt"/>
                <a:cs typeface="Arial" panose="020B0604020202020204" pitchFamily="34" charset="0"/>
              </a:rPr>
            </a:br>
            <a:r>
              <a:rPr lang="en-US" sz="900" baseline="0" noProof="1">
                <a:solidFill>
                  <a:schemeClr val="tx1"/>
                </a:solidFill>
                <a:latin typeface="+mn-lt"/>
                <a:cs typeface="Arial" panose="020B0604020202020204" pitchFamily="34" charset="0"/>
              </a:rPr>
              <a:t>list level can be used</a:t>
            </a:r>
            <a:endParaRPr lang="en-US"/>
          </a:p>
          <a:p>
            <a:pPr eaLnBrk="1" hangingPunct="1">
              <a:spcAft>
                <a:spcPts val="600"/>
              </a:spcAft>
              <a:defRPr/>
            </a:pPr>
            <a:endParaRPr lang="en-US" sz="900" baseline="0" noProof="1">
              <a:solidFill>
                <a:schemeClr val="tx1"/>
              </a:solidFill>
              <a:latin typeface="+mn-lt"/>
              <a:cs typeface="Arial" panose="020B0604020202020204" pitchFamily="34" charset="0"/>
            </a:endParaRPr>
          </a:p>
          <a:p>
            <a:pPr eaLnBrk="1" hangingPunct="1">
              <a:spcAft>
                <a:spcPts val="600"/>
              </a:spcAft>
              <a:defRPr/>
            </a:pPr>
            <a:r>
              <a:rPr lang="en-US" altLang="da-DK" sz="900" b="1" noProof="1">
                <a:solidFill>
                  <a:schemeClr val="tx1"/>
                </a:solidFill>
                <a:latin typeface="+mn-lt"/>
                <a:cs typeface="Arial" panose="020B0604020202020204" pitchFamily="34" charset="0"/>
              </a:rPr>
              <a:t>HINT: </a:t>
            </a:r>
            <a:r>
              <a:rPr lang="en-US" sz="900" b="1" noProof="1">
                <a:solidFill>
                  <a:schemeClr val="tx1"/>
                </a:solidFill>
                <a:latin typeface="+mn-lt"/>
                <a:cs typeface="Arial" panose="020B0604020202020204" pitchFamily="34" charset="0"/>
              </a:rPr>
              <a:t>Use bullet button</a:t>
            </a:r>
            <a:endParaRPr lang="en-US"/>
          </a:p>
          <a:p>
            <a:pPr marL="0" marR="0" lvl="0" indent="0" algn="l" defTabSz="914400" rtl="0" eaLnBrk="1" fontAlgn="auto" latinLnBrk="0" hangingPunct="1">
              <a:lnSpc>
                <a:spcPct val="100000"/>
              </a:lnSpc>
              <a:spcBef>
                <a:spcPts val="0"/>
              </a:spcBef>
              <a:spcAft>
                <a:spcPts val="600"/>
              </a:spcAft>
              <a:buClrTx/>
              <a:buSzTx/>
              <a:buFontTx/>
              <a:buNone/>
              <a:tabLst/>
              <a:defRPr/>
            </a:pPr>
            <a:r>
              <a:rPr lang="en-US" altLang="da-DK" sz="900" b="0" noProof="1">
                <a:solidFill>
                  <a:schemeClr val="tx1"/>
                </a:solidFill>
                <a:latin typeface="+mn-lt"/>
                <a:cs typeface="Arial" panose="020B0604020202020204" pitchFamily="34" charset="0"/>
              </a:rPr>
              <a:t>Delete bullet for regular text.</a:t>
            </a:r>
            <a:br>
              <a:rPr lang="en-US" altLang="da-DK" sz="900" b="0" noProof="1">
                <a:solidFill>
                  <a:schemeClr val="tx1"/>
                </a:solidFill>
                <a:latin typeface="+mn-lt"/>
                <a:cs typeface="Arial" panose="020B0604020202020204" pitchFamily="34" charset="0"/>
              </a:rPr>
            </a:br>
            <a:r>
              <a:rPr lang="en-US" altLang="da-DK" sz="900" b="0" noProof="1">
                <a:solidFill>
                  <a:schemeClr val="tx1"/>
                </a:solidFill>
                <a:latin typeface="+mn-lt"/>
                <a:cs typeface="Arial" panose="020B0604020202020204" pitchFamily="34" charset="0"/>
              </a:rPr>
              <a:t>Click on the bullet button to reaply the correct bullet again</a:t>
            </a:r>
            <a:endParaRPr lang="en-US"/>
          </a:p>
          <a:p>
            <a:pPr marL="0" marR="0" lvl="0" indent="0" algn="l" defTabSz="914400" rtl="0" eaLnBrk="1" fontAlgn="auto" latinLnBrk="0" hangingPunct="1">
              <a:lnSpc>
                <a:spcPct val="100000"/>
              </a:lnSpc>
              <a:spcBef>
                <a:spcPts val="0"/>
              </a:spcBef>
              <a:spcAft>
                <a:spcPts val="600"/>
              </a:spcAft>
              <a:buClrTx/>
              <a:buSzTx/>
              <a:buFontTx/>
              <a:buNone/>
              <a:tabLst/>
              <a:defRPr/>
            </a:pPr>
            <a:r>
              <a:rPr lang="en-US" altLang="da-DK" sz="900" b="0" noProof="1">
                <a:solidFill>
                  <a:schemeClr val="tx1"/>
                </a:solidFill>
                <a:latin typeface="+mn-lt"/>
                <a:cs typeface="Arial" panose="020B0604020202020204" pitchFamily="34" charset="0"/>
              </a:rPr>
              <a:t/>
            </a:r>
            <a:br>
              <a:rPr lang="en-US" altLang="da-DK" sz="900" b="0" noProof="1">
                <a:solidFill>
                  <a:schemeClr val="tx1"/>
                </a:solidFill>
                <a:latin typeface="+mn-lt"/>
                <a:cs typeface="Arial" panose="020B0604020202020204" pitchFamily="34" charset="0"/>
              </a:rPr>
            </a:br>
            <a:r>
              <a:rPr lang="en-US" sz="1600" dirty="0">
                <a:latin typeface="+mn-lt"/>
                <a:cs typeface="Arial" panose="020B0604020202020204" pitchFamily="34" charset="0"/>
              </a:rPr>
              <a:t>SLIDES &amp; LAYOUTS</a:t>
            </a:r>
            <a:r>
              <a:rPr lang="en-US" altLang="da-DK" sz="900" b="1" noProof="1">
                <a:solidFill>
                  <a:schemeClr val="tx1"/>
                </a:solidFill>
                <a:latin typeface="+mn-lt"/>
                <a:cs typeface="Arial" panose="020B0604020202020204" pitchFamily="34" charset="0"/>
              </a:rPr>
              <a:t/>
            </a:r>
            <a:br>
              <a:rPr lang="en-US" altLang="da-DK" sz="900" b="1" noProof="1">
                <a:solidFill>
                  <a:schemeClr val="tx1"/>
                </a:solidFill>
                <a:latin typeface="+mn-lt"/>
                <a:cs typeface="Arial" panose="020B0604020202020204" pitchFamily="34" charset="0"/>
              </a:rPr>
            </a:br>
            <a:r>
              <a:rPr lang="en-US" altLang="da-DK" sz="900" b="1" noProof="1">
                <a:solidFill>
                  <a:schemeClr val="tx1"/>
                </a:solidFill>
                <a:latin typeface="+mn-lt"/>
                <a:cs typeface="Arial" panose="020B0604020202020204" pitchFamily="34" charset="0"/>
              </a:rPr>
              <a:t/>
            </a:r>
            <a:br>
              <a:rPr lang="en-US" altLang="da-DK" sz="900" b="1" noProof="1">
                <a:solidFill>
                  <a:schemeClr val="tx1"/>
                </a:solidFill>
                <a:latin typeface="+mn-lt"/>
                <a:cs typeface="Arial" panose="020B0604020202020204" pitchFamily="34" charset="0"/>
              </a:rPr>
            </a:br>
            <a:r>
              <a:rPr lang="en-US" altLang="da-DK" sz="900" b="0" noProof="1">
                <a:solidFill>
                  <a:schemeClr val="tx1"/>
                </a:solidFill>
                <a:latin typeface="+mn-lt"/>
                <a:cs typeface="Arial" panose="020B0604020202020204" pitchFamily="34" charset="0"/>
              </a:rPr>
              <a:t>Click on the menu </a:t>
            </a:r>
            <a:r>
              <a:rPr lang="en-US" altLang="da-DK" sz="900" b="1" noProof="1">
                <a:solidFill>
                  <a:schemeClr val="tx1"/>
                </a:solidFill>
                <a:latin typeface="+mn-lt"/>
                <a:cs typeface="Arial" panose="020B0604020202020204" pitchFamily="34" charset="0"/>
              </a:rPr>
              <a:t>New Slide </a:t>
            </a:r>
            <a:r>
              <a:rPr lang="en-US" altLang="da-DK" sz="900" b="0" noProof="1">
                <a:solidFill>
                  <a:schemeClr val="tx1"/>
                </a:solidFill>
                <a:latin typeface="+mn-lt"/>
                <a:cs typeface="Arial" panose="020B0604020202020204" pitchFamily="34" charset="0"/>
              </a:rPr>
              <a:t>in the </a:t>
            </a:r>
            <a:r>
              <a:rPr lang="en-US" altLang="da-DK" sz="900" b="1" noProof="1">
                <a:solidFill>
                  <a:schemeClr val="tx1"/>
                </a:solidFill>
                <a:latin typeface="+mn-lt"/>
                <a:cs typeface="Arial" panose="020B0604020202020204" pitchFamily="34" charset="0"/>
              </a:rPr>
              <a:t>Home</a:t>
            </a:r>
            <a:r>
              <a:rPr lang="en-US" altLang="da-DK" sz="900" b="0" noProof="1">
                <a:solidFill>
                  <a:schemeClr val="tx1"/>
                </a:solidFill>
                <a:latin typeface="+mn-lt"/>
                <a:cs typeface="Arial" panose="020B0604020202020204" pitchFamily="34" charset="0"/>
              </a:rPr>
              <a:t> tab to insert a new slide</a:t>
            </a:r>
            <a:br>
              <a:rPr lang="en-US" altLang="da-DK" sz="900" b="0" noProof="1">
                <a:solidFill>
                  <a:schemeClr val="tx1"/>
                </a:solidFill>
                <a:latin typeface="+mn-lt"/>
                <a:cs typeface="Arial" panose="020B0604020202020204" pitchFamily="34" charset="0"/>
              </a:rPr>
            </a:br>
            <a:r>
              <a:rPr lang="en-US" altLang="da-DK" sz="900" b="0" noProof="1">
                <a:solidFill>
                  <a:schemeClr val="tx1"/>
                </a:solidFill>
                <a:latin typeface="+mn-lt"/>
                <a:cs typeface="Arial" panose="020B0604020202020204" pitchFamily="34" charset="0"/>
              </a:rPr>
              <a:t/>
            </a:r>
            <a:br>
              <a:rPr lang="en-US" altLang="da-DK" sz="900" b="0" noProof="1">
                <a:solidFill>
                  <a:schemeClr val="tx1"/>
                </a:solidFill>
                <a:latin typeface="+mn-lt"/>
                <a:cs typeface="Arial" panose="020B0604020202020204" pitchFamily="34" charset="0"/>
              </a:rPr>
            </a:br>
            <a:r>
              <a:rPr lang="en-US" altLang="da-DK" sz="900" b="1" noProof="1">
                <a:solidFill>
                  <a:schemeClr val="tx1"/>
                </a:solidFill>
                <a:latin typeface="+mn-lt"/>
                <a:cs typeface="Arial" panose="020B0604020202020204" pitchFamily="34" charset="0"/>
              </a:rPr>
              <a:t>Change layout</a:t>
            </a:r>
            <a:endParaRPr lang="en-US"/>
          </a:p>
          <a:p>
            <a:pPr marL="0" marR="0" lvl="0" indent="0" algn="l" defTabSz="914400" rtl="0" eaLnBrk="1" fontAlgn="auto" latinLnBrk="0" hangingPunct="1">
              <a:lnSpc>
                <a:spcPct val="100000"/>
              </a:lnSpc>
              <a:spcBef>
                <a:spcPts val="0"/>
              </a:spcBef>
              <a:spcAft>
                <a:spcPts val="600"/>
              </a:spcAft>
              <a:buClrTx/>
              <a:buSzTx/>
              <a:buFontTx/>
              <a:buNone/>
              <a:tabLst/>
              <a:defRPr/>
            </a:pPr>
            <a:r>
              <a:rPr lang="en-US" sz="900" dirty="0">
                <a:solidFill>
                  <a:srgbClr val="000000"/>
                </a:solidFill>
                <a:latin typeface="+mn-lt"/>
                <a:ea typeface="Arial" panose="020B0604020202020204" pitchFamily="34" charset="0"/>
                <a:cs typeface="Arial" panose="020B0604020202020204" pitchFamily="34" charset="0"/>
              </a:rPr>
              <a:t>Click on the arrow next to </a:t>
            </a:r>
            <a:r>
              <a:rPr lang="en-US" sz="900" b="1" dirty="0">
                <a:solidFill>
                  <a:srgbClr val="000000"/>
                </a:solidFill>
                <a:latin typeface="+mn-lt"/>
                <a:ea typeface="Arial" panose="020B0604020202020204" pitchFamily="34" charset="0"/>
                <a:cs typeface="Arial" panose="020B0604020202020204" pitchFamily="34" charset="0"/>
              </a:rPr>
              <a:t>Layout</a:t>
            </a:r>
            <a:br>
              <a:rPr lang="en-US" sz="900" b="1" dirty="0">
                <a:solidFill>
                  <a:srgbClr val="000000"/>
                </a:solidFill>
                <a:latin typeface="+mn-lt"/>
                <a:ea typeface="Arial" panose="020B0604020202020204" pitchFamily="34" charset="0"/>
                <a:cs typeface="Arial" panose="020B0604020202020204" pitchFamily="34" charset="0"/>
              </a:rPr>
            </a:br>
            <a:r>
              <a:rPr lang="en-US" sz="900" dirty="0">
                <a:solidFill>
                  <a:srgbClr val="000000"/>
                </a:solidFill>
                <a:latin typeface="+mn-lt"/>
                <a:ea typeface="Arial" panose="020B0604020202020204" pitchFamily="34" charset="0"/>
                <a:cs typeface="Arial" panose="020B0604020202020204" pitchFamily="34" charset="0"/>
              </a:rPr>
              <a:t>to view a dropdown menu of possible slide layouts</a:t>
            </a:r>
            <a:r>
              <a:rPr lang="en-US" altLang="da-DK" sz="900" b="0" baseline="0" noProof="1">
                <a:solidFill>
                  <a:schemeClr val="tx1"/>
                </a:solidFill>
                <a:latin typeface="+mn-lt"/>
                <a:cs typeface="Arial" panose="020B0604020202020204" pitchFamily="34" charset="0"/>
              </a:rPr>
              <a:t/>
            </a:r>
            <a:br>
              <a:rPr lang="en-US" altLang="da-DK" sz="900" b="0" baseline="0" noProof="1">
                <a:solidFill>
                  <a:schemeClr val="tx1"/>
                </a:solidFill>
                <a:latin typeface="+mn-lt"/>
                <a:cs typeface="Arial" panose="020B0604020202020204" pitchFamily="34" charset="0"/>
              </a:rPr>
            </a:br>
            <a:r>
              <a:rPr lang="en-US" altLang="da-DK" sz="900" b="0" baseline="0" noProof="1">
                <a:solidFill>
                  <a:schemeClr val="tx1"/>
                </a:solidFill>
                <a:latin typeface="+mn-lt"/>
                <a:cs typeface="Arial" panose="020B0604020202020204" pitchFamily="34" charset="0"/>
              </a:rPr>
              <a:t/>
            </a:r>
            <a:br>
              <a:rPr lang="en-US" altLang="da-DK" sz="900" b="0" baseline="0" noProof="1">
                <a:solidFill>
                  <a:schemeClr val="tx1"/>
                </a:solidFill>
                <a:latin typeface="+mn-lt"/>
                <a:cs typeface="Arial" panose="020B0604020202020204" pitchFamily="34" charset="0"/>
              </a:rPr>
            </a:br>
            <a:r>
              <a:rPr lang="en-US" sz="900" b="1" noProof="1">
                <a:solidFill>
                  <a:schemeClr val="tx1"/>
                </a:solidFill>
                <a:latin typeface="+mn-lt"/>
                <a:cs typeface="Arial" panose="020B0604020202020204" pitchFamily="34" charset="0"/>
              </a:rPr>
              <a:t>Reset slide</a:t>
            </a:r>
            <a:endParaRPr lang="en-US"/>
          </a:p>
          <a:p>
            <a:pPr marL="0" marR="0" indent="0" algn="l" defTabSz="914400" rtl="0" eaLnBrk="1" fontAlgn="auto" latinLnBrk="0" hangingPunct="1">
              <a:lnSpc>
                <a:spcPct val="100000"/>
              </a:lnSpc>
              <a:spcBef>
                <a:spcPts val="0"/>
              </a:spcBef>
              <a:spcAft>
                <a:spcPts val="600"/>
              </a:spcAft>
              <a:buClrTx/>
              <a:buSzTx/>
              <a:buFont typeface="+mj-lt"/>
              <a:buNone/>
              <a:tabLst/>
              <a:defRPr/>
            </a:pPr>
            <a:r>
              <a:rPr lang="en-US" altLang="da-DK" sz="900" noProof="1">
                <a:solidFill>
                  <a:schemeClr val="tx1"/>
                </a:solidFill>
                <a:latin typeface="+mn-lt"/>
                <a:cs typeface="Arial" panose="020B0604020202020204" pitchFamily="34" charset="0"/>
              </a:rPr>
              <a:t>Click the </a:t>
            </a:r>
            <a:r>
              <a:rPr lang="en-US" altLang="da-DK" sz="900" b="1" baseline="0" noProof="1">
                <a:solidFill>
                  <a:schemeClr val="tx1"/>
                </a:solidFill>
                <a:latin typeface="+mn-lt"/>
                <a:cs typeface="Arial" panose="020B0604020202020204" pitchFamily="34" charset="0"/>
              </a:rPr>
              <a:t>Reset </a:t>
            </a:r>
            <a:r>
              <a:rPr lang="en-US" altLang="da-DK" sz="900" noProof="1">
                <a:solidFill>
                  <a:schemeClr val="tx1"/>
                </a:solidFill>
                <a:latin typeface="+mn-lt"/>
                <a:cs typeface="Arial" panose="020B0604020202020204" pitchFamily="34" charset="0"/>
              </a:rPr>
              <a:t>menu to reset position, size</a:t>
            </a:r>
            <a:r>
              <a:rPr lang="en-US" altLang="da-DK" sz="900" baseline="0" noProof="1">
                <a:solidFill>
                  <a:schemeClr val="tx1"/>
                </a:solidFill>
                <a:latin typeface="+mn-lt"/>
                <a:cs typeface="Arial" panose="020B0604020202020204" pitchFamily="34" charset="0"/>
              </a:rPr>
              <a:t> and formatting of the </a:t>
            </a:r>
            <a:br>
              <a:rPr lang="en-US" altLang="da-DK" sz="900" baseline="0" noProof="1">
                <a:solidFill>
                  <a:schemeClr val="tx1"/>
                </a:solidFill>
                <a:latin typeface="+mn-lt"/>
                <a:cs typeface="Arial" panose="020B0604020202020204" pitchFamily="34" charset="0"/>
              </a:rPr>
            </a:br>
            <a:r>
              <a:rPr lang="en-US" altLang="da-DK" sz="900" baseline="0" noProof="1">
                <a:solidFill>
                  <a:schemeClr val="tx1"/>
                </a:solidFill>
                <a:latin typeface="+mn-lt"/>
                <a:cs typeface="Arial" panose="020B0604020202020204" pitchFamily="34" charset="0"/>
              </a:rPr>
              <a:t>slide placeholders to their default settings</a:t>
            </a:r>
            <a:endParaRPr lang="en-US" altLang="da-DK" sz="900" noProof="1">
              <a:solidFill>
                <a:schemeClr val="tx1"/>
              </a:solidFill>
              <a:latin typeface="+mn-lt"/>
              <a:cs typeface="Arial" panose="020B0604020202020204" pitchFamily="34" charset="0"/>
            </a:endParaRPr>
          </a:p>
          <a:p>
            <a:pPr eaLnBrk="1" hangingPunct="1">
              <a:spcAft>
                <a:spcPts val="600"/>
              </a:spcAft>
              <a:defRPr/>
            </a:pPr>
            <a:endParaRPr lang="en-US" altLang="da-DK" sz="900" b="0" noProof="1">
              <a:solidFill>
                <a:schemeClr val="tx1"/>
              </a:solidFill>
              <a:latin typeface="+mn-lt"/>
              <a:cs typeface="Arial" panose="020B0604020202020204" pitchFamily="34" charset="0"/>
            </a:endParaRPr>
          </a:p>
        </p:txBody>
      </p:sp>
      <p:pic>
        <p:nvPicPr>
          <p:cNvPr id="43" name="Picture 2">
            <a:extLst>
              <a:ext uri="{FF2B5EF4-FFF2-40B4-BE49-F238E27FC236}">
                <a16:creationId xmlns:a16="http://schemas.microsoft.com/office/drawing/2014/main" xmlns:p14="http://schemas.microsoft.com/office/powerpoint/2010/main" xmlns:a14="http://schemas.microsoft.com/office/drawing/2010/main" xmlns="" id="{7082C8DC-C092-4676-B834-847B1F285858}"/>
              </a:ext>
            </a:extLst>
          </p:cNvPr>
          <p:cNvPicPr>
            <a:picLocks noChangeAspect="1"/>
          </p:cNvPicPr>
          <p:nvPr userDrawn="1"/>
        </p:nvPicPr>
        <p:blipFill>
          <a:blip r:embed="rId4"/>
          <a:stretch>
            <a:fillRect/>
          </a:stretch>
        </p:blipFill>
        <p:spPr>
          <a:xfrm>
            <a:off x="2859631" y="3322850"/>
            <a:ext cx="257143" cy="285714"/>
          </a:xfrm>
          <a:prstGeom prst="rect">
            <a:avLst/>
          </a:prstGeom>
        </p:spPr>
      </p:pic>
      <p:pic>
        <p:nvPicPr>
          <p:cNvPr id="46" name="Picture 29">
            <a:extLst>
              <a:ext uri="{FF2B5EF4-FFF2-40B4-BE49-F238E27FC236}">
                <a16:creationId xmlns:a16="http://schemas.microsoft.com/office/drawing/2014/main" xmlns:p14="http://schemas.microsoft.com/office/powerpoint/2010/main" xmlns:a14="http://schemas.microsoft.com/office/drawing/2010/main" xmlns="" id="{6B35B93D-CCEE-48AF-A769-8729CC05BE8A}"/>
              </a:ext>
            </a:extLst>
          </p:cNvPr>
          <p:cNvPicPr>
            <a:picLocks noChangeAspect="1"/>
          </p:cNvPicPr>
          <p:nvPr userDrawn="1"/>
        </p:nvPicPr>
        <p:blipFill>
          <a:blip r:embed="rId5"/>
          <a:stretch>
            <a:fillRect/>
          </a:stretch>
        </p:blipFill>
        <p:spPr>
          <a:xfrm>
            <a:off x="2860172" y="2599667"/>
            <a:ext cx="457143" cy="257143"/>
          </a:xfrm>
          <a:prstGeom prst="rect">
            <a:avLst/>
          </a:prstGeom>
        </p:spPr>
      </p:pic>
      <p:pic>
        <p:nvPicPr>
          <p:cNvPr id="51" name="Picture 33">
            <a:extLst>
              <a:ext uri="{FF2B5EF4-FFF2-40B4-BE49-F238E27FC236}">
                <a16:creationId xmlns:a16="http://schemas.microsoft.com/office/drawing/2014/main" xmlns:p14="http://schemas.microsoft.com/office/powerpoint/2010/main" xmlns:a14="http://schemas.microsoft.com/office/drawing/2010/main" xmlns="" id="{939F9DAB-8633-4819-950D-F5E391BF7718}"/>
              </a:ext>
            </a:extLst>
          </p:cNvPr>
          <p:cNvPicPr>
            <a:picLocks noChangeAspect="1"/>
          </p:cNvPicPr>
          <p:nvPr userDrawn="1"/>
        </p:nvPicPr>
        <p:blipFill rotWithShape="1">
          <a:blip r:embed="rId6"/>
          <a:srcRect l="3901" t="45142" r="62601" b="9046"/>
          <a:stretch/>
        </p:blipFill>
        <p:spPr>
          <a:xfrm>
            <a:off x="7093721" y="3118826"/>
            <a:ext cx="341204" cy="321707"/>
          </a:xfrm>
          <a:prstGeom prst="rect">
            <a:avLst/>
          </a:prstGeom>
        </p:spPr>
      </p:pic>
      <p:pic>
        <p:nvPicPr>
          <p:cNvPr id="55" name="Picture 16">
            <a:extLst>
              <a:ext uri="{FF2B5EF4-FFF2-40B4-BE49-F238E27FC236}">
                <a16:creationId xmlns:a16="http://schemas.microsoft.com/office/drawing/2014/main" xmlns:p14="http://schemas.microsoft.com/office/powerpoint/2010/main" xmlns:a14="http://schemas.microsoft.com/office/drawing/2010/main" xmlns="" id="{A13B127D-1BE4-4C8F-96F6-59C8D10D8F4E}"/>
              </a:ext>
            </a:extLst>
          </p:cNvPr>
          <p:cNvPicPr>
            <a:picLocks noChangeAspect="1"/>
          </p:cNvPicPr>
          <p:nvPr userDrawn="1"/>
        </p:nvPicPr>
        <p:blipFill>
          <a:blip r:embed="rId7"/>
          <a:stretch>
            <a:fillRect/>
          </a:stretch>
        </p:blipFill>
        <p:spPr>
          <a:xfrm>
            <a:off x="2866053" y="4313402"/>
            <a:ext cx="328881" cy="505501"/>
          </a:xfrm>
          <a:prstGeom prst="rect">
            <a:avLst/>
          </a:prstGeom>
        </p:spPr>
      </p:pic>
      <p:pic>
        <p:nvPicPr>
          <p:cNvPr id="56" name="Picture 20">
            <a:extLst>
              <a:ext uri="{FF2B5EF4-FFF2-40B4-BE49-F238E27FC236}">
                <a16:creationId xmlns:a16="http://schemas.microsoft.com/office/drawing/2014/main" xmlns:p14="http://schemas.microsoft.com/office/powerpoint/2010/main" xmlns:a14="http://schemas.microsoft.com/office/drawing/2010/main" xmlns="" id="{5730DD9A-26F6-4C14-AE7D-221D2B3F38DD}"/>
              </a:ext>
            </a:extLst>
          </p:cNvPr>
          <p:cNvPicPr>
            <a:picLocks noChangeAspect="1"/>
          </p:cNvPicPr>
          <p:nvPr userDrawn="1"/>
        </p:nvPicPr>
        <p:blipFill>
          <a:blip r:embed="rId8"/>
          <a:stretch>
            <a:fillRect/>
          </a:stretch>
        </p:blipFill>
        <p:spPr>
          <a:xfrm>
            <a:off x="2866053" y="5641555"/>
            <a:ext cx="538465" cy="172841"/>
          </a:xfrm>
          <a:prstGeom prst="rect">
            <a:avLst/>
          </a:prstGeom>
        </p:spPr>
      </p:pic>
      <p:pic>
        <p:nvPicPr>
          <p:cNvPr id="57" name="Picture 19">
            <a:extLst>
              <a:ext uri="{FF2B5EF4-FFF2-40B4-BE49-F238E27FC236}">
                <a16:creationId xmlns:a16="http://schemas.microsoft.com/office/drawing/2014/main" xmlns:p14="http://schemas.microsoft.com/office/powerpoint/2010/main" xmlns:a14="http://schemas.microsoft.com/office/drawing/2010/main" xmlns="" id="{E210FBD4-B8B9-4AFA-9670-2FEBAA1CF374}"/>
              </a:ext>
            </a:extLst>
          </p:cNvPr>
          <p:cNvPicPr>
            <a:picLocks noChangeAspect="1"/>
          </p:cNvPicPr>
          <p:nvPr userDrawn="1"/>
        </p:nvPicPr>
        <p:blipFill>
          <a:blip r:embed="rId9"/>
          <a:stretch>
            <a:fillRect/>
          </a:stretch>
        </p:blipFill>
        <p:spPr>
          <a:xfrm>
            <a:off x="7149742" y="3928566"/>
            <a:ext cx="313788" cy="543900"/>
          </a:xfrm>
          <a:prstGeom prst="rect">
            <a:avLst/>
          </a:prstGeom>
        </p:spPr>
      </p:pic>
      <p:sp>
        <p:nvSpPr>
          <p:cNvPr id="61" name="Text Box 4">
            <a:extLst>
              <a:ext uri="{FF2B5EF4-FFF2-40B4-BE49-F238E27FC236}">
                <a16:creationId xmlns:a16="http://schemas.microsoft.com/office/drawing/2014/main" xmlns:p14="http://schemas.microsoft.com/office/powerpoint/2010/main" xmlns:a14="http://schemas.microsoft.com/office/drawing/2010/main" xmlns="" id="{DD6A81B7-1FEE-46CF-A623-23E99CFEAFBC}"/>
              </a:ext>
            </a:extLst>
          </p:cNvPr>
          <p:cNvSpPr txBox="1">
            <a:spLocks noChangeArrowheads="1"/>
          </p:cNvSpPr>
          <p:nvPr userDrawn="1"/>
        </p:nvSpPr>
        <p:spPr bwMode="auto">
          <a:xfrm>
            <a:off x="8476088" y="1608016"/>
            <a:ext cx="2358243" cy="390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en-US" sz="1600" dirty="0">
                <a:latin typeface="+mn-lt"/>
                <a:cs typeface="Arial" panose="020B0604020202020204" pitchFamily="34" charset="0"/>
              </a:rPr>
              <a:t>HEADER &amp; FOOTER</a:t>
            </a:r>
            <a:endParaRPr lang="en-US"/>
          </a:p>
          <a:p>
            <a:pPr eaLnBrk="1" hangingPunct="1">
              <a:spcAft>
                <a:spcPts val="600"/>
              </a:spcAft>
              <a:defRPr/>
            </a:pPr>
            <a:r>
              <a:rPr lang="en-US" altLang="da-DK" sz="900" b="0" noProof="1">
                <a:solidFill>
                  <a:schemeClr val="tx1"/>
                </a:solidFill>
                <a:latin typeface="+mn-lt"/>
                <a:cs typeface="Arial" panose="020B0604020202020204" pitchFamily="34" charset="0"/>
              </a:rPr>
              <a:t>Do this at the very end to apply the changes on all slides</a:t>
            </a:r>
            <a:endParaRPr lang="en-US"/>
          </a:p>
          <a:p>
            <a:pPr eaLnBrk="1" hangingPunct="1">
              <a:spcAft>
                <a:spcPts val="600"/>
              </a:spcAft>
              <a:defRPr/>
            </a:pPr>
            <a:r>
              <a:rPr lang="en-US" altLang="da-DK" sz="900" b="0" noProof="1">
                <a:solidFill>
                  <a:schemeClr val="tx1"/>
                </a:solidFill>
                <a:latin typeface="+mn-lt"/>
                <a:cs typeface="Arial" panose="020B0604020202020204" pitchFamily="34" charset="0"/>
              </a:rPr>
              <a:t>Click on </a:t>
            </a:r>
            <a:r>
              <a:rPr lang="en-US" altLang="da-DK" sz="900" b="1" noProof="1">
                <a:solidFill>
                  <a:schemeClr val="tx1"/>
                </a:solidFill>
                <a:latin typeface="+mn-lt"/>
                <a:cs typeface="Arial" panose="020B0604020202020204" pitchFamily="34" charset="0"/>
              </a:rPr>
              <a:t>Header and Footer </a:t>
            </a:r>
            <a:r>
              <a:rPr lang="en-US" altLang="da-DK" sz="900" b="0" noProof="1">
                <a:solidFill>
                  <a:schemeClr val="tx1"/>
                </a:solidFill>
                <a:latin typeface="+mn-lt"/>
                <a:cs typeface="Arial" panose="020B0604020202020204" pitchFamily="34" charset="0"/>
              </a:rPr>
              <a:t>in the </a:t>
            </a:r>
            <a:r>
              <a:rPr lang="en-US" altLang="da-DK" sz="900" b="1" noProof="1">
                <a:solidFill>
                  <a:schemeClr val="tx1"/>
                </a:solidFill>
                <a:latin typeface="+mn-lt"/>
                <a:cs typeface="Arial" panose="020B0604020202020204" pitchFamily="34" charset="0"/>
              </a:rPr>
              <a:t>Insert</a:t>
            </a:r>
            <a:r>
              <a:rPr lang="en-US" altLang="da-DK" sz="900" b="0" noProof="1">
                <a:solidFill>
                  <a:schemeClr val="tx1"/>
                </a:solidFill>
                <a:latin typeface="+mn-lt"/>
                <a:cs typeface="Arial" panose="020B0604020202020204" pitchFamily="34" charset="0"/>
              </a:rPr>
              <a:t> tab (write the desired text)</a:t>
            </a:r>
            <a:endParaRPr lang="en-US"/>
          </a:p>
          <a:p>
            <a:pPr eaLnBrk="1" hangingPunct="1">
              <a:spcAft>
                <a:spcPts val="600"/>
              </a:spcAft>
              <a:defRPr/>
            </a:pPr>
            <a:r>
              <a:rPr lang="en-US" altLang="da-DK" sz="900" b="0" noProof="1">
                <a:solidFill>
                  <a:schemeClr val="tx1"/>
                </a:solidFill>
                <a:latin typeface="+mn-lt"/>
                <a:cs typeface="Arial" panose="020B0604020202020204" pitchFamily="34" charset="0"/>
              </a:rPr>
              <a:t>Click </a:t>
            </a:r>
            <a:r>
              <a:rPr lang="en-US" altLang="da-DK" sz="900" b="1" noProof="1">
                <a:solidFill>
                  <a:schemeClr val="tx1"/>
                </a:solidFill>
                <a:latin typeface="+mn-lt"/>
                <a:cs typeface="Arial" panose="020B0604020202020204" pitchFamily="34" charset="0"/>
              </a:rPr>
              <a:t>Apply to All </a:t>
            </a:r>
            <a:r>
              <a:rPr lang="en-US" altLang="da-DK" sz="900" b="0" noProof="1">
                <a:solidFill>
                  <a:schemeClr val="tx1"/>
                </a:solidFill>
                <a:latin typeface="+mn-lt"/>
                <a:cs typeface="Arial" panose="020B0604020202020204" pitchFamily="34" charset="0"/>
              </a:rPr>
              <a:t>or </a:t>
            </a:r>
            <a:r>
              <a:rPr lang="en-US" altLang="da-DK" sz="900" b="1" noProof="1">
                <a:solidFill>
                  <a:schemeClr val="tx1"/>
                </a:solidFill>
                <a:latin typeface="+mn-lt"/>
                <a:cs typeface="Arial" panose="020B0604020202020204" pitchFamily="34" charset="0"/>
              </a:rPr>
              <a:t>Apply</a:t>
            </a:r>
            <a:r>
              <a:rPr lang="en-US" altLang="da-DK" sz="900" b="0" noProof="1">
                <a:solidFill>
                  <a:schemeClr val="tx1"/>
                </a:solidFill>
                <a:latin typeface="+mn-lt"/>
                <a:cs typeface="Arial" panose="020B0604020202020204" pitchFamily="34" charset="0"/>
              </a:rPr>
              <a:t> if only used on one slide</a:t>
            </a:r>
            <a:endParaRPr lang="en-US"/>
          </a:p>
          <a:p>
            <a:pPr marL="0" marR="0" lvl="0" indent="0" algn="l" defTabSz="914400" rtl="0" eaLnBrk="1" fontAlgn="auto" latinLnBrk="0" hangingPunct="1">
              <a:lnSpc>
                <a:spcPct val="100000"/>
              </a:lnSpc>
              <a:spcBef>
                <a:spcPts val="1200"/>
              </a:spcBef>
              <a:spcAft>
                <a:spcPts val="600"/>
              </a:spcAft>
              <a:buClrTx/>
              <a:buSzTx/>
              <a:buFontTx/>
              <a:buNone/>
              <a:tabLst/>
              <a:defRPr/>
            </a:pPr>
            <a:r>
              <a:rPr lang="en-US" sz="1600" dirty="0">
                <a:latin typeface="+mn-lt"/>
                <a:cs typeface="Arial" panose="020B0604020202020204" pitchFamily="34" charset="0"/>
              </a:rPr>
              <a:t>GRIDLINES</a:t>
            </a:r>
            <a:endParaRPr lang="en-US" sz="1600" b="1" noProof="1">
              <a:solidFill>
                <a:schemeClr val="tx1"/>
              </a:solidFill>
              <a:latin typeface="+mn-lt"/>
              <a:cs typeface="Arial" panose="020B0604020202020204" pitchFamily="34" charset="0"/>
            </a:endParaRPr>
          </a:p>
          <a:p>
            <a:pPr eaLnBrk="1" hangingPunct="1">
              <a:spcAft>
                <a:spcPts val="600"/>
              </a:spcAft>
              <a:defRPr/>
            </a:pPr>
            <a:r>
              <a:rPr lang="en-US" altLang="da-DK" sz="900" b="0" noProof="1">
                <a:solidFill>
                  <a:schemeClr val="tx1"/>
                </a:solidFill>
                <a:latin typeface="+mn-lt"/>
                <a:cs typeface="Arial" panose="020B0604020202020204" pitchFamily="34" charset="0"/>
              </a:rPr>
              <a:t>Click the </a:t>
            </a:r>
            <a:r>
              <a:rPr lang="en-US" altLang="da-DK" sz="900" b="1" noProof="1">
                <a:solidFill>
                  <a:schemeClr val="tx1"/>
                </a:solidFill>
                <a:latin typeface="+mn-lt"/>
                <a:cs typeface="Arial" panose="020B0604020202020204" pitchFamily="34" charset="0"/>
              </a:rPr>
              <a:t>View</a:t>
            </a:r>
            <a:r>
              <a:rPr lang="en-US" altLang="da-DK" sz="900" b="0" noProof="1">
                <a:solidFill>
                  <a:schemeClr val="tx1"/>
                </a:solidFill>
                <a:latin typeface="+mn-lt"/>
                <a:cs typeface="Arial" panose="020B0604020202020204" pitchFamily="34" charset="0"/>
              </a:rPr>
              <a:t> tab and set tick mark next to </a:t>
            </a:r>
            <a:r>
              <a:rPr lang="en-US" altLang="da-DK" sz="900" b="1" noProof="1">
                <a:solidFill>
                  <a:schemeClr val="tx1"/>
                </a:solidFill>
                <a:latin typeface="+mn-lt"/>
                <a:cs typeface="Arial" panose="020B0604020202020204" pitchFamily="34" charset="0"/>
              </a:rPr>
              <a:t>Guides</a:t>
            </a:r>
            <a:endParaRPr lang="en-US" altLang="da-DK" sz="900" b="0" noProof="1">
              <a:solidFill>
                <a:schemeClr val="tx1"/>
              </a:solidFill>
              <a:latin typeface="+mn-lt"/>
              <a:cs typeface="Arial" panose="020B0604020202020204" pitchFamily="34" charset="0"/>
            </a:endParaRPr>
          </a:p>
          <a:p>
            <a:pPr eaLnBrk="1" hangingPunct="1">
              <a:spcAft>
                <a:spcPts val="600"/>
              </a:spcAft>
              <a:defRPr/>
            </a:pPr>
            <a:r>
              <a:rPr lang="en-US" altLang="da-DK" sz="900" b="1" noProof="1">
                <a:solidFill>
                  <a:schemeClr val="tx1"/>
                </a:solidFill>
                <a:latin typeface="+mn-lt"/>
                <a:cs typeface="Arial" panose="020B0604020202020204" pitchFamily="34" charset="0"/>
              </a:rPr>
              <a:t>HINT: Alt + F9 </a:t>
            </a:r>
            <a:r>
              <a:rPr lang="en-US" altLang="da-DK" sz="900" b="0" noProof="1">
                <a:solidFill>
                  <a:schemeClr val="tx1"/>
                </a:solidFill>
                <a:latin typeface="+mn-lt"/>
                <a:cs typeface="Arial" panose="020B0604020202020204" pitchFamily="34" charset="0"/>
              </a:rPr>
              <a:t>for quick view of guides</a:t>
            </a:r>
            <a:endParaRPr lang="en-US"/>
          </a:p>
          <a:p>
            <a:pPr eaLnBrk="1" hangingPunct="1">
              <a:spcAft>
                <a:spcPts val="600"/>
              </a:spcAft>
              <a:defRPr/>
            </a:pPr>
            <a:endParaRPr lang="en-US" altLang="da-DK" sz="900" b="0" noProof="1">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en-US" sz="1600" dirty="0">
                <a:latin typeface="+mn-lt"/>
                <a:cs typeface="Arial" panose="020B0604020202020204" pitchFamily="34" charset="0"/>
              </a:rPr>
              <a:t>SLIDES &amp; SLIDE ELEMENTS</a:t>
            </a:r>
            <a:endParaRPr lang="en-US"/>
          </a:p>
          <a:p>
            <a:pPr marL="0" marR="0" lvl="0" indent="0" algn="l" defTabSz="914400" rtl="0" eaLnBrk="1" fontAlgn="auto" latinLnBrk="0" hangingPunct="1">
              <a:lnSpc>
                <a:spcPct val="100000"/>
              </a:lnSpc>
              <a:spcBef>
                <a:spcPts val="0"/>
              </a:spcBef>
              <a:spcAft>
                <a:spcPts val="600"/>
              </a:spcAft>
              <a:buClrTx/>
              <a:buSzTx/>
              <a:buFontTx/>
              <a:buNone/>
              <a:tabLst/>
              <a:defRPr/>
            </a:pPr>
            <a:r>
              <a:rPr lang="en-US" altLang="da-DK" sz="900" b="0" noProof="1">
                <a:solidFill>
                  <a:schemeClr val="tx1"/>
                </a:solidFill>
                <a:latin typeface="+mn-lt"/>
                <a:cs typeface="Arial" panose="020B0604020202020204" pitchFamily="34" charset="0"/>
              </a:rPr>
              <a:t>Insert predefined slides and elements from the Templafy button. Choose </a:t>
            </a:r>
            <a:r>
              <a:rPr lang="en-US" altLang="da-DK" sz="900" b="1" noProof="1">
                <a:solidFill>
                  <a:schemeClr val="tx1"/>
                </a:solidFill>
                <a:latin typeface="+mn-lt"/>
                <a:cs typeface="Arial" panose="020B0604020202020204" pitchFamily="34" charset="0"/>
              </a:rPr>
              <a:t>Slides</a:t>
            </a:r>
            <a:r>
              <a:rPr lang="en-US" altLang="da-DK" sz="900" b="0" noProof="1">
                <a:solidFill>
                  <a:schemeClr val="tx1"/>
                </a:solidFill>
                <a:latin typeface="+mn-lt"/>
                <a:cs typeface="Arial" panose="020B0604020202020204" pitchFamily="34" charset="0"/>
              </a:rPr>
              <a:t> and </a:t>
            </a:r>
            <a:r>
              <a:rPr lang="en-US" altLang="da-DK" sz="900" b="1" noProof="1">
                <a:solidFill>
                  <a:schemeClr val="tx1"/>
                </a:solidFill>
                <a:latin typeface="+mn-lt"/>
                <a:cs typeface="Arial" panose="020B0604020202020204" pitchFamily="34" charset="0"/>
              </a:rPr>
              <a:t>Slide elements </a:t>
            </a:r>
            <a:r>
              <a:rPr lang="en-US" altLang="da-DK" sz="900" b="0" noProof="1">
                <a:solidFill>
                  <a:schemeClr val="tx1"/>
                </a:solidFill>
                <a:latin typeface="+mn-lt"/>
                <a:cs typeface="Arial" panose="020B0604020202020204" pitchFamily="34" charset="0"/>
              </a:rPr>
              <a:t>from the dropdown menu or from the buttons in the Templafy pane on the right side of the screen</a:t>
            </a:r>
            <a:endParaRPr lang="en-US" altLang="da-DK" sz="900" b="1" noProof="1">
              <a:solidFill>
                <a:schemeClr val="tx1"/>
              </a:solidFill>
              <a:latin typeface="+mn-lt"/>
              <a:cs typeface="Arial" panose="020B0604020202020204" pitchFamily="34" charset="0"/>
            </a:endParaRPr>
          </a:p>
        </p:txBody>
      </p:sp>
      <p:sp>
        <p:nvSpPr>
          <p:cNvPr id="65" name="Fast overskrift">
            <a:extLst>
              <a:ext uri="{FF2B5EF4-FFF2-40B4-BE49-F238E27FC236}">
                <a16:creationId xmlns:a16="http://schemas.microsoft.com/office/drawing/2014/main" xmlns:p14="http://schemas.microsoft.com/office/powerpoint/2010/main" xmlns:a14="http://schemas.microsoft.com/office/drawing/2010/main" xmlns="" id="{09C05D50-8477-4113-8B72-9C373B0FF9F9}"/>
              </a:ext>
            </a:extLst>
          </p:cNvPr>
          <p:cNvSpPr txBox="1"/>
          <p:nvPr userDrawn="1"/>
        </p:nvSpPr>
        <p:spPr>
          <a:xfrm>
            <a:off x="523875" y="279400"/>
            <a:ext cx="11139488" cy="624183"/>
          </a:xfrm>
          <a:prstGeom prst="rect">
            <a:avLst/>
          </a:prstGeom>
          <a:noFill/>
        </p:spPr>
        <p:txBody>
          <a:bodyPr wrap="square" lIns="0" tIns="0" rIns="0" bIns="0" rtlCol="0" anchor="t" anchorCtr="0">
            <a:noAutofit/>
          </a:bodyPr>
          <a:lstStyle/>
          <a:p>
            <a:r>
              <a:rPr lang="en-US" sz="3200" b="0" noProof="1">
                <a:solidFill>
                  <a:schemeClr val="tx1"/>
                </a:solidFill>
                <a:latin typeface="+mj-lt"/>
                <a:cs typeface="Arial" panose="020B0604020202020204" pitchFamily="34" charset="0"/>
              </a:rPr>
              <a:t>TIPS &amp; TRICKS - YOUR USER GUIDE</a:t>
            </a:r>
            <a:endParaRPr lang="en-US"/>
          </a:p>
        </p:txBody>
      </p:sp>
      <p:pic>
        <p:nvPicPr>
          <p:cNvPr id="66" name="Picture 2" descr="C:\Users\MAV~1.SKA\AppData\Local\Temp\SNAGHTMLe48c1e.PNG">
            <a:extLst>
              <a:ext uri="{FF2B5EF4-FFF2-40B4-BE49-F238E27FC236}">
                <a16:creationId xmlns:a16="http://schemas.microsoft.com/office/drawing/2014/main" xmlns:p14="http://schemas.microsoft.com/office/powerpoint/2010/main" xmlns:a14="http://schemas.microsoft.com/office/drawing/2010/main" xmlns="" id="{DAC63350-5850-40BB-87A2-CE01481E0527}"/>
              </a:ext>
            </a:extLst>
          </p:cNvPr>
          <p:cNvPicPr>
            <a:picLocks noChangeAspect="1" noChangeArrowheads="1"/>
          </p:cNvPicPr>
          <p:nvPr userDrawn="1"/>
        </p:nvPicPr>
        <p:blipFill>
          <a:blip r:embed="rId10">
            <a:extLst>
              <a:ext uri="{28A0092B-C50C-407E-A947-70E740481C1C}">
                <a14:useLocalDpi xmlns:a14="http://schemas.microsoft.com/office/drawing/2010/main" val="0"/>
              </a:ext>
            </a:extLst>
          </a:blip>
          <a:srcRect/>
          <a:stretch>
            <a:fillRect/>
          </a:stretch>
        </p:blipFill>
        <p:spPr bwMode="auto">
          <a:xfrm>
            <a:off x="11012513" y="4635849"/>
            <a:ext cx="650850" cy="973828"/>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4">
            <a:extLst>
              <a:ext uri="{FF2B5EF4-FFF2-40B4-BE49-F238E27FC236}">
                <a16:creationId xmlns:a16="http://schemas.microsoft.com/office/drawing/2014/main" xmlns:p14="http://schemas.microsoft.com/office/powerpoint/2010/main" xmlns:a14="http://schemas.microsoft.com/office/drawing/2010/main" xmlns="" id="{6D83AD9C-98AE-450E-B202-15860002D528}"/>
              </a:ext>
            </a:extLst>
          </p:cNvPr>
          <p:cNvPicPr>
            <a:picLocks noChangeAspect="1"/>
          </p:cNvPicPr>
          <p:nvPr userDrawn="1"/>
        </p:nvPicPr>
        <p:blipFill>
          <a:blip r:embed="rId11"/>
          <a:stretch>
            <a:fillRect/>
          </a:stretch>
        </p:blipFill>
        <p:spPr>
          <a:xfrm>
            <a:off x="2866052" y="5077014"/>
            <a:ext cx="475428" cy="176762"/>
          </a:xfrm>
          <a:prstGeom prst="rect">
            <a:avLst/>
          </a:prstGeom>
        </p:spPr>
      </p:pic>
      <p:pic>
        <p:nvPicPr>
          <p:cNvPr id="19" name="Picture 12">
            <a:extLst>
              <a:ext uri="{FF2B5EF4-FFF2-40B4-BE49-F238E27FC236}">
                <a16:creationId xmlns:a16="http://schemas.microsoft.com/office/drawing/2014/main" xmlns:p14="http://schemas.microsoft.com/office/powerpoint/2010/main" xmlns:a14="http://schemas.microsoft.com/office/drawing/2010/main" xmlns="" id="{D59A1415-DF88-48C2-BFBD-2900D34A9A2E}"/>
              </a:ext>
            </a:extLst>
          </p:cNvPr>
          <p:cNvPicPr>
            <a:picLocks noChangeAspect="1"/>
          </p:cNvPicPr>
          <p:nvPr userDrawn="1"/>
        </p:nvPicPr>
        <p:blipFill>
          <a:blip r:embed="rId12"/>
          <a:stretch>
            <a:fillRect/>
          </a:stretch>
        </p:blipFill>
        <p:spPr>
          <a:xfrm>
            <a:off x="11012513" y="2217244"/>
            <a:ext cx="378293" cy="543366"/>
          </a:xfrm>
          <a:prstGeom prst="rect">
            <a:avLst/>
          </a:prstGeom>
        </p:spPr>
      </p:pic>
    </p:spTree>
    <p:extLst>
      <p:ext uri="{BB962C8B-B14F-4D97-AF65-F5344CB8AC3E}">
        <p14:creationId xmlns:p14="http://schemas.microsoft.com/office/powerpoint/2010/main" val="21582529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gt;Do not use layouts after this &gt;">
    <p:bg>
      <p:bgPr>
        <a:solidFill>
          <a:schemeClr val="tx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p14="http://schemas.microsoft.com/office/powerpoint/2010/main" xmlns="" id="{0F124504-36FD-4753-851D-5B7D02D4A2D1}"/>
              </a:ext>
            </a:extLst>
          </p:cNvPr>
          <p:cNvSpPr/>
          <p:nvPr userDrawn="1"/>
        </p:nvSpPr>
        <p:spPr>
          <a:xfrm>
            <a:off x="0" y="0"/>
            <a:ext cx="12192000" cy="6858000"/>
          </a:xfrm>
          <a:prstGeom prst="rect">
            <a:avLst/>
          </a:prstGeom>
          <a:solidFill>
            <a:schemeClr val="tx1"/>
          </a:solidFill>
          <a:ln w="6350"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spcBef>
                <a:spcPts val="600"/>
              </a:spcBef>
              <a:buClr>
                <a:srgbClr val="003755"/>
              </a:buClr>
            </a:pPr>
            <a:endParaRPr lang="en-US" sz="1400" dirty="0" err="1">
              <a:solidFill>
                <a:schemeClr val="tx1"/>
              </a:solidFill>
            </a:endParaRPr>
          </a:p>
        </p:txBody>
      </p:sp>
      <p:sp>
        <p:nvSpPr>
          <p:cNvPr id="5" name="Do not use"/>
          <p:cNvSpPr txBox="1"/>
          <p:nvPr userDrawn="1"/>
        </p:nvSpPr>
        <p:spPr>
          <a:xfrm>
            <a:off x="430213" y="656823"/>
            <a:ext cx="11356977" cy="2893100"/>
          </a:xfrm>
          <a:prstGeom prst="rect">
            <a:avLst/>
          </a:prstGeom>
          <a:noFill/>
        </p:spPr>
        <p:txBody>
          <a:bodyPr wrap="square" lIns="0" tIns="0" rIns="0" bIns="0" rtlCol="0">
            <a:spAutoFit/>
          </a:bodyPr>
          <a:lstStyle/>
          <a:p>
            <a:pPr marL="0" marR="0" indent="0" algn="ctr" fontAlgn="auto">
              <a:lnSpc>
                <a:spcPct val="100000"/>
              </a:lnSpc>
              <a:spcBef>
                <a:spcPts val="600"/>
              </a:spcBef>
              <a:spcAft>
                <a:spcPts val="0"/>
              </a:spcAft>
              <a:buClr>
                <a:srgbClr val="003755"/>
              </a:buClr>
              <a:buSzTx/>
              <a:buFontTx/>
              <a:buNone/>
              <a:tabLst/>
            </a:pPr>
            <a:r>
              <a:rPr lang="en-US" sz="4400" b="0" noProof="0" dirty="0">
                <a:solidFill>
                  <a:schemeClr val="bg1"/>
                </a:solidFill>
              </a:rPr>
              <a:t>If you see any </a:t>
            </a:r>
            <a:r>
              <a:rPr lang="en-US" sz="4400" b="1" i="1" noProof="0" dirty="0">
                <a:solidFill>
                  <a:schemeClr val="bg1"/>
                </a:solidFill>
              </a:rPr>
              <a:t>layouts after this </a:t>
            </a:r>
            <a:r>
              <a:rPr lang="en-US" sz="4400" b="0" i="0" noProof="0" dirty="0">
                <a:solidFill>
                  <a:schemeClr val="bg1"/>
                </a:solidFill>
              </a:rPr>
              <a:t>one</a:t>
            </a:r>
            <a:r>
              <a:rPr lang="en-US" sz="4400" b="1" i="1" noProof="0" dirty="0">
                <a:solidFill>
                  <a:schemeClr val="bg1"/>
                </a:solidFill>
              </a:rPr>
              <a:t>,</a:t>
            </a:r>
            <a:r>
              <a:rPr lang="en-US" sz="4400" b="0" i="0" noProof="0" dirty="0">
                <a:solidFill>
                  <a:schemeClr val="bg1"/>
                </a:solidFill>
              </a:rPr>
              <a:t/>
            </a:r>
            <a:br>
              <a:rPr lang="en-US" sz="4400" b="0" i="0" noProof="0" dirty="0">
                <a:solidFill>
                  <a:schemeClr val="bg1"/>
                </a:solidFill>
              </a:rPr>
            </a:br>
            <a:r>
              <a:rPr lang="en-US" sz="4400" b="0" noProof="0" dirty="0">
                <a:solidFill>
                  <a:schemeClr val="bg1"/>
                </a:solidFill>
              </a:rPr>
              <a:t>do not use them. These layouts </a:t>
            </a:r>
            <a:r>
              <a:rPr lang="en-US" sz="4400" b="1" i="1" u="none" noProof="0" dirty="0">
                <a:solidFill>
                  <a:schemeClr val="bg1"/>
                </a:solidFill>
              </a:rPr>
              <a:t>are not </a:t>
            </a:r>
            <a:r>
              <a:rPr lang="en-US" sz="4400" b="0" noProof="0" dirty="0">
                <a:solidFill>
                  <a:schemeClr val="bg1"/>
                </a:solidFill>
              </a:rPr>
              <a:t>part of our corporate template.</a:t>
            </a:r>
            <a:r>
              <a:rPr lang="en-US" sz="2800" b="0" noProof="0" dirty="0">
                <a:solidFill>
                  <a:schemeClr val="bg1"/>
                </a:solidFill>
              </a:rPr>
              <a:t/>
            </a:r>
            <a:br>
              <a:rPr lang="en-US" sz="2800" b="0" noProof="0" dirty="0">
                <a:solidFill>
                  <a:schemeClr val="bg1"/>
                </a:solidFill>
              </a:rPr>
            </a:br>
            <a:r>
              <a:rPr lang="en-US" sz="2800" b="0" noProof="0" dirty="0">
                <a:solidFill>
                  <a:schemeClr val="bg1"/>
                </a:solidFill>
              </a:rPr>
              <a:t/>
            </a:r>
            <a:br>
              <a:rPr lang="en-US" sz="2800" b="0" noProof="0" dirty="0">
                <a:solidFill>
                  <a:schemeClr val="bg1"/>
                </a:solidFill>
              </a:rPr>
            </a:br>
            <a:endParaRPr lang="en-US" sz="2800" b="0" noProof="0" dirty="0">
              <a:solidFill>
                <a:schemeClr val="bg1"/>
              </a:solidFill>
            </a:endParaRPr>
          </a:p>
        </p:txBody>
      </p:sp>
      <p:grpSp>
        <p:nvGrpSpPr>
          <p:cNvPr id="4" name="Group 3">
            <a:extLst>
              <a:ext uri="{FF2B5EF4-FFF2-40B4-BE49-F238E27FC236}">
                <a16:creationId xmlns:a16="http://schemas.microsoft.com/office/drawing/2014/main" xmlns:p14="http://schemas.microsoft.com/office/powerpoint/2010/main" xmlns="" id="{2BEB5E5A-DA85-4D5B-80B9-F94482F55D76}"/>
              </a:ext>
            </a:extLst>
          </p:cNvPr>
          <p:cNvGrpSpPr/>
          <p:nvPr userDrawn="1"/>
        </p:nvGrpSpPr>
        <p:grpSpPr>
          <a:xfrm rot="8100000">
            <a:off x="10404874" y="3325226"/>
            <a:ext cx="1036788" cy="1036788"/>
            <a:chOff x="6096000" y="4963130"/>
            <a:chExt cx="1456719" cy="1456719"/>
          </a:xfrm>
          <a:solidFill>
            <a:schemeClr val="bg1"/>
          </a:solidFill>
        </p:grpSpPr>
        <p:sp>
          <p:nvSpPr>
            <p:cNvPr id="3" name="Rectangle 2">
              <a:extLst>
                <a:ext uri="{FF2B5EF4-FFF2-40B4-BE49-F238E27FC236}">
                  <a16:creationId xmlns:a16="http://schemas.microsoft.com/office/drawing/2014/main" xmlns:p14="http://schemas.microsoft.com/office/powerpoint/2010/main" xmlns="" id="{C823227E-A862-4A7F-BC20-0D107430AB2C}"/>
                </a:ext>
              </a:extLst>
            </p:cNvPr>
            <p:cNvSpPr/>
            <p:nvPr userDrawn="1"/>
          </p:nvSpPr>
          <p:spPr>
            <a:xfrm rot="5400000">
              <a:off x="5534135" y="5524995"/>
              <a:ext cx="1456719" cy="332990"/>
            </a:xfrm>
            <a:prstGeom prst="rect">
              <a:avLst/>
            </a:prstGeom>
            <a:grpFill/>
            <a:ln w="6350"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spcBef>
                  <a:spcPts val="600"/>
                </a:spcBef>
                <a:buClr>
                  <a:srgbClr val="003755"/>
                </a:buClr>
              </a:pPr>
              <a:endParaRPr lang="en-US" sz="1400" dirty="0" err="1">
                <a:solidFill>
                  <a:schemeClr val="tx1"/>
                </a:solidFill>
              </a:endParaRPr>
            </a:p>
          </p:txBody>
        </p:sp>
        <p:sp>
          <p:nvSpPr>
            <p:cNvPr id="6" name="Rectangle 5">
              <a:extLst>
                <a:ext uri="{FF2B5EF4-FFF2-40B4-BE49-F238E27FC236}">
                  <a16:creationId xmlns:a16="http://schemas.microsoft.com/office/drawing/2014/main" xmlns:p14="http://schemas.microsoft.com/office/powerpoint/2010/main" xmlns="" id="{08501AE6-6504-4184-9443-E89AFACF769D}"/>
                </a:ext>
              </a:extLst>
            </p:cNvPr>
            <p:cNvSpPr/>
            <p:nvPr userDrawn="1"/>
          </p:nvSpPr>
          <p:spPr>
            <a:xfrm rot="10800000">
              <a:off x="6096000" y="4963130"/>
              <a:ext cx="1456719" cy="332990"/>
            </a:xfrm>
            <a:prstGeom prst="rect">
              <a:avLst/>
            </a:prstGeom>
            <a:grpFill/>
            <a:ln w="6350"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spcBef>
                  <a:spcPts val="600"/>
                </a:spcBef>
                <a:buClr>
                  <a:srgbClr val="003755"/>
                </a:buClr>
              </a:pPr>
              <a:endParaRPr lang="en-US" sz="1400" dirty="0" err="1">
                <a:solidFill>
                  <a:schemeClr val="tx1"/>
                </a:solidFill>
              </a:endParaRPr>
            </a:p>
          </p:txBody>
        </p:sp>
      </p:grpSp>
      <p:sp>
        <p:nvSpPr>
          <p:cNvPr id="12" name="Rectangle 11">
            <a:extLst>
              <a:ext uri="{FF2B5EF4-FFF2-40B4-BE49-F238E27FC236}">
                <a16:creationId xmlns:a16="http://schemas.microsoft.com/office/drawing/2014/main" xmlns:p14="http://schemas.microsoft.com/office/powerpoint/2010/main" xmlns="" id="{67CEE09B-6EE1-4BF2-85A3-DE69E91BC4C6}"/>
              </a:ext>
            </a:extLst>
          </p:cNvPr>
          <p:cNvSpPr/>
          <p:nvPr userDrawn="1"/>
        </p:nvSpPr>
        <p:spPr>
          <a:xfrm>
            <a:off x="430213" y="2588374"/>
            <a:ext cx="10152346" cy="2215991"/>
          </a:xfrm>
          <a:prstGeom prst="rect">
            <a:avLst/>
          </a:prstGeom>
        </p:spPr>
        <p:txBody>
          <a:bodyPr wrap="square">
            <a:spAutoFit/>
          </a:bodyPr>
          <a:lstStyle/>
          <a:p>
            <a:pPr algn="ctr"/>
            <a:r>
              <a:rPr lang="en-US" sz="13800" b="1" i="1" noProof="0" dirty="0">
                <a:solidFill>
                  <a:schemeClr val="bg1"/>
                </a:solidFill>
              </a:rPr>
              <a:t>Do not use </a:t>
            </a:r>
            <a:endParaRPr lang="en-US" sz="2400" b="1" i="1" dirty="0"/>
          </a:p>
        </p:txBody>
      </p:sp>
      <p:sp>
        <p:nvSpPr>
          <p:cNvPr id="16" name="Do not use">
            <a:extLst>
              <a:ext uri="{FF2B5EF4-FFF2-40B4-BE49-F238E27FC236}">
                <a16:creationId xmlns:a16="http://schemas.microsoft.com/office/drawing/2014/main" xmlns:p14="http://schemas.microsoft.com/office/powerpoint/2010/main" xmlns="" id="{A8FA78FA-4D94-4717-B7C6-6F86378D6B01}"/>
              </a:ext>
            </a:extLst>
          </p:cNvPr>
          <p:cNvSpPr txBox="1"/>
          <p:nvPr userDrawn="1"/>
        </p:nvSpPr>
        <p:spPr>
          <a:xfrm>
            <a:off x="430214" y="5186455"/>
            <a:ext cx="11356974" cy="969496"/>
          </a:xfrm>
          <a:prstGeom prst="rect">
            <a:avLst/>
          </a:prstGeom>
          <a:noFill/>
        </p:spPr>
        <p:txBody>
          <a:bodyPr wrap="square" lIns="0" tIns="0" rIns="0" bIns="0" rtlCol="0">
            <a:spAutoFit/>
          </a:bodyPr>
          <a:lstStyle/>
          <a:p>
            <a:pPr marL="0" marR="0" indent="0" algn="ctr" fontAlgn="auto">
              <a:lnSpc>
                <a:spcPct val="100000"/>
              </a:lnSpc>
              <a:spcBef>
                <a:spcPts val="600"/>
              </a:spcBef>
              <a:spcAft>
                <a:spcPts val="0"/>
              </a:spcAft>
              <a:buClr>
                <a:srgbClr val="003755"/>
              </a:buClr>
              <a:buSzTx/>
              <a:buFontTx/>
              <a:buNone/>
              <a:tabLst/>
            </a:pPr>
            <a:r>
              <a:rPr lang="en-US" sz="2000" b="0" noProof="0" dirty="0">
                <a:solidFill>
                  <a:schemeClr val="bg1"/>
                </a:solidFill>
              </a:rPr>
              <a:t>Due to PowerPoint’s standard Copy/Paste functionality extra undesirable layouts can appear.</a:t>
            </a:r>
            <a:endParaRPr lang="en-US"/>
          </a:p>
          <a:p>
            <a:pPr marL="0" marR="0" indent="0" algn="ctr" fontAlgn="auto">
              <a:lnSpc>
                <a:spcPct val="100000"/>
              </a:lnSpc>
              <a:spcBef>
                <a:spcPts val="600"/>
              </a:spcBef>
              <a:spcAft>
                <a:spcPts val="0"/>
              </a:spcAft>
              <a:buClr>
                <a:srgbClr val="003755"/>
              </a:buClr>
              <a:buSzTx/>
              <a:buFontTx/>
              <a:buNone/>
              <a:tabLst/>
            </a:pPr>
            <a:r>
              <a:rPr lang="en-US" sz="2000" b="0" noProof="0" dirty="0">
                <a:solidFill>
                  <a:schemeClr val="bg1"/>
                </a:solidFill>
              </a:rPr>
              <a:t>Also notice: Layouts after this might contain potential confidential information.</a:t>
            </a:r>
            <a:r>
              <a:rPr lang="en-US" sz="1800" b="0" noProof="0" dirty="0">
                <a:solidFill>
                  <a:schemeClr val="bg1"/>
                </a:solidFill>
              </a:rPr>
              <a:t/>
            </a:r>
            <a:br>
              <a:rPr lang="en-US" sz="1800" b="0" noProof="0" dirty="0">
                <a:solidFill>
                  <a:schemeClr val="bg1"/>
                </a:solidFill>
              </a:rPr>
            </a:br>
            <a:endParaRPr lang="en-US" sz="1800" b="0" noProof="0" dirty="0">
              <a:solidFill>
                <a:schemeClr val="bg1"/>
              </a:solidFill>
            </a:endParaRPr>
          </a:p>
        </p:txBody>
      </p:sp>
      <p:sp>
        <p:nvSpPr>
          <p:cNvPr id="9" name="Date Placeholder 2">
            <a:extLst>
              <a:ext uri="{FF2B5EF4-FFF2-40B4-BE49-F238E27FC236}">
                <a16:creationId xmlns:a16="http://schemas.microsoft.com/office/drawing/2014/main" xmlns:p14="http://schemas.microsoft.com/office/powerpoint/2010/main" xmlns="" id="{B12B154D-76F1-409D-A798-AA5203EE7F44}"/>
              </a:ext>
            </a:extLst>
          </p:cNvPr>
          <p:cNvSpPr>
            <a:spLocks noGrp="1"/>
          </p:cNvSpPr>
          <p:nvPr>
            <p:ph type="dt" sz="half" idx="10"/>
          </p:nvPr>
        </p:nvSpPr>
        <p:spPr>
          <a:xfrm>
            <a:off x="0" y="6912000"/>
            <a:ext cx="0" cy="0"/>
          </a:xfrm>
          <a:prstGeom prst="rect">
            <a:avLst/>
          </a:prstGeom>
        </p:spPr>
        <p:txBody>
          <a:bodyPr/>
          <a:lstStyle>
            <a:lvl1pPr>
              <a:defRPr>
                <a:noFill/>
              </a:defRPr>
            </a:lvl1pPr>
          </a:lstStyle>
          <a:p>
            <a:fld id="{549E4F02-1B57-43AE-8A84-E74ABC23217D}" type="datetime3">
              <a:rPr lang="en-US" smtClean="0"/>
              <a:t>13 October 2022</a:t>
            </a:fld>
            <a:endParaRPr lang="en-US" dirty="0"/>
          </a:p>
        </p:txBody>
      </p:sp>
      <p:sp>
        <p:nvSpPr>
          <p:cNvPr id="10" name="Footer Placeholder 3">
            <a:extLst>
              <a:ext uri="{FF2B5EF4-FFF2-40B4-BE49-F238E27FC236}">
                <a16:creationId xmlns:a16="http://schemas.microsoft.com/office/drawing/2014/main" xmlns:p14="http://schemas.microsoft.com/office/powerpoint/2010/main" xmlns="" id="{7D212C3A-1726-4BC5-8AF1-72D08F6358E7}"/>
              </a:ext>
            </a:extLst>
          </p:cNvPr>
          <p:cNvSpPr>
            <a:spLocks noGrp="1"/>
          </p:cNvSpPr>
          <p:nvPr>
            <p:ph type="ftr" sz="quarter" idx="11"/>
          </p:nvPr>
        </p:nvSpPr>
        <p:spPr>
          <a:xfrm>
            <a:off x="0" y="6912000"/>
            <a:ext cx="0" cy="0"/>
          </a:xfrm>
          <a:prstGeom prst="rect">
            <a:avLst/>
          </a:prstGeom>
        </p:spPr>
        <p:txBody>
          <a:bodyPr/>
          <a:lstStyle>
            <a:lvl1pPr>
              <a:defRPr>
                <a:noFill/>
              </a:defRPr>
            </a:lvl1pPr>
          </a:lstStyle>
          <a:p>
            <a:r>
              <a:rPr lang="en-US" dirty="0"/>
              <a:t>Confidential, unpublished property of Cigna. Do not duplicate or distribute. © 2021 Cigna</a:t>
            </a:r>
            <a:endParaRPr lang="en-US"/>
          </a:p>
        </p:txBody>
      </p:sp>
      <p:sp>
        <p:nvSpPr>
          <p:cNvPr id="11" name="Slide Number Placeholder 4">
            <a:extLst>
              <a:ext uri="{FF2B5EF4-FFF2-40B4-BE49-F238E27FC236}">
                <a16:creationId xmlns:a16="http://schemas.microsoft.com/office/drawing/2014/main" xmlns:p14="http://schemas.microsoft.com/office/powerpoint/2010/main" xmlns="" id="{989D5CFC-5012-4F36-B4E7-CE36F67CD235}"/>
              </a:ext>
            </a:extLst>
          </p:cNvPr>
          <p:cNvSpPr>
            <a:spLocks noGrp="1"/>
          </p:cNvSpPr>
          <p:nvPr>
            <p:ph type="sldNum" sz="quarter" idx="12"/>
          </p:nvPr>
        </p:nvSpPr>
        <p:spPr>
          <a:xfrm flipV="1">
            <a:off x="0" y="6912000"/>
            <a:ext cx="0" cy="0"/>
          </a:xfrm>
          <a:prstGeom prst="rect">
            <a:avLst/>
          </a:prstGeom>
        </p:spPr>
        <p:txBody>
          <a:bodyPr/>
          <a:lstStyle>
            <a:lvl1pPr>
              <a:defRPr>
                <a:noFill/>
              </a:defRPr>
            </a:lvl1pPr>
          </a:lstStyle>
          <a:p>
            <a:fld id="{24C8C45C-947F-4981-8B3F-4F32E973C901}" type="slidenum">
              <a:rPr lang="en-US" smtClean="0"/>
              <a:pPr/>
              <a:t>‹#›</a:t>
            </a:fld>
            <a:endParaRPr lang="en-US" dirty="0"/>
          </a:p>
        </p:txBody>
      </p:sp>
    </p:spTree>
    <p:extLst>
      <p:ext uri="{BB962C8B-B14F-4D97-AF65-F5344CB8AC3E}">
        <p14:creationId xmlns:p14="http://schemas.microsoft.com/office/powerpoint/2010/main" val="16531462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B. Titl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25600" y="280800"/>
            <a:ext cx="11137763" cy="2882899"/>
          </a:xfrm>
        </p:spPr>
        <p:txBody>
          <a:bodyPr anchor="b"/>
          <a:lstStyle>
            <a:lvl1pPr algn="l">
              <a:defRPr sz="6000" b="1">
                <a:solidFill>
                  <a:srgbClr val="002850"/>
                </a:solidFill>
              </a:defRPr>
            </a:lvl1pPr>
          </a:lstStyle>
          <a:p>
            <a:r>
              <a:rPr lang="en-US" dirty="0"/>
              <a:t>CLICK TO ADD TITLE</a:t>
            </a:r>
            <a:endParaRPr lang="en-US"/>
          </a:p>
        </p:txBody>
      </p:sp>
      <p:sp>
        <p:nvSpPr>
          <p:cNvPr id="3" name="Subtitle 2"/>
          <p:cNvSpPr>
            <a:spLocks noGrp="1"/>
          </p:cNvSpPr>
          <p:nvPr>
            <p:ph type="subTitle" idx="1" hasCustomPrompt="1"/>
          </p:nvPr>
        </p:nvSpPr>
        <p:spPr>
          <a:xfrm>
            <a:off x="539749" y="3248025"/>
            <a:ext cx="11113191" cy="2009775"/>
          </a:xfrm>
        </p:spPr>
        <p:txBody>
          <a:bodyPr/>
          <a:lstStyle>
            <a:lvl1pPr marL="0" indent="0" algn="l">
              <a:spcBef>
                <a:spcPts val="0"/>
              </a:spcBef>
              <a:buFont typeface="Arial" panose="020B0604020202020204" pitchFamily="34" charset="0"/>
              <a:buChar char="​"/>
              <a:defRPr sz="2400">
                <a:solidFill>
                  <a:srgbClr val="0065A6"/>
                </a:solidFill>
              </a:defRPr>
            </a:lvl1pPr>
            <a:lvl2pPr marL="0" indent="0" algn="l">
              <a:buFont typeface="Arial" panose="020B0604020202020204" pitchFamily="34" charset="0"/>
              <a:buChar char="​"/>
              <a:defRPr sz="2000">
                <a:solidFill>
                  <a:srgbClr val="0065A6"/>
                </a:solidFill>
              </a:defRPr>
            </a:lvl2pPr>
            <a:lvl3pPr marL="0" indent="0" algn="l">
              <a:buFont typeface="Arial" panose="020B0604020202020204" pitchFamily="34" charset="0"/>
              <a:buChar char="​"/>
              <a:defRPr sz="2000">
                <a:solidFill>
                  <a:srgbClr val="0065A6"/>
                </a:solidFill>
              </a:defRPr>
            </a:lvl3pPr>
            <a:lvl4pPr marL="0" indent="0" algn="l">
              <a:buFont typeface="Arial" panose="020B0604020202020204" pitchFamily="34" charset="0"/>
              <a:buChar char="​"/>
              <a:defRPr sz="2000">
                <a:solidFill>
                  <a:srgbClr val="0065A6"/>
                </a:solidFill>
              </a:defRPr>
            </a:lvl4pPr>
            <a:lvl5pPr marL="0" indent="0" algn="l">
              <a:buFont typeface="Arial" panose="020B0604020202020204" pitchFamily="34" charset="0"/>
              <a:buChar char="​"/>
              <a:defRPr sz="2000">
                <a:solidFill>
                  <a:srgbClr val="0065A6"/>
                </a:solidFill>
              </a:defRPr>
            </a:lvl5pPr>
            <a:lvl6pPr marL="0" indent="0" algn="l">
              <a:buFont typeface="Arial" panose="020B0604020202020204" pitchFamily="34" charset="0"/>
              <a:buChar char="​"/>
              <a:defRPr sz="2000">
                <a:solidFill>
                  <a:srgbClr val="0065A6"/>
                </a:solidFill>
              </a:defRPr>
            </a:lvl6pPr>
            <a:lvl7pPr marL="0" indent="0" algn="l">
              <a:buFont typeface="Arial" panose="020B0604020202020204" pitchFamily="34" charset="0"/>
              <a:buChar char="​"/>
              <a:defRPr sz="2000">
                <a:solidFill>
                  <a:srgbClr val="0065A6"/>
                </a:solidFill>
              </a:defRPr>
            </a:lvl7pPr>
            <a:lvl8pPr marL="0" indent="0" algn="l">
              <a:buFont typeface="Arial" panose="020B0604020202020204" pitchFamily="34" charset="0"/>
              <a:buChar char="​"/>
              <a:defRPr sz="2000">
                <a:solidFill>
                  <a:srgbClr val="0065A6"/>
                </a:solidFill>
              </a:defRPr>
            </a:lvl8pPr>
            <a:lvl9pPr marL="0" indent="0" algn="l">
              <a:buFont typeface="Arial" panose="020B0604020202020204" pitchFamily="34" charset="0"/>
              <a:buChar char="​"/>
              <a:defRPr sz="2000">
                <a:solidFill>
                  <a:srgbClr val="0065A6"/>
                </a:solidFill>
              </a:defRPr>
            </a:lvl9pPr>
          </a:lstStyle>
          <a:p>
            <a:r>
              <a:rPr lang="en-US" dirty="0"/>
              <a:t>Click to add subtitle</a:t>
            </a:r>
            <a:endParaRPr lang="en-US"/>
          </a:p>
          <a:p>
            <a:pPr lvl="1"/>
            <a:r>
              <a:rPr lang="en-US" dirty="0"/>
              <a:t>2</a:t>
            </a:r>
            <a:endParaRPr lang="en-US"/>
          </a:p>
          <a:p>
            <a:pPr lvl="2"/>
            <a:r>
              <a:rPr lang="en-US" dirty="0"/>
              <a:t>3</a:t>
            </a:r>
            <a:endParaRPr lang="en-US"/>
          </a:p>
          <a:p>
            <a:pPr lvl="3"/>
            <a:r>
              <a:rPr lang="en-US" dirty="0"/>
              <a:t>4</a:t>
            </a:r>
            <a:endParaRPr lang="en-US"/>
          </a:p>
          <a:p>
            <a:pPr lvl="4"/>
            <a:r>
              <a:rPr lang="en-US" dirty="0"/>
              <a:t>5</a:t>
            </a:r>
            <a:endParaRPr lang="en-US"/>
          </a:p>
          <a:p>
            <a:pPr lvl="5"/>
            <a:r>
              <a:rPr lang="en-US" dirty="0"/>
              <a:t>6</a:t>
            </a:r>
            <a:endParaRPr lang="en-US"/>
          </a:p>
          <a:p>
            <a:pPr lvl="6"/>
            <a:r>
              <a:rPr lang="en-US" dirty="0"/>
              <a:t>7</a:t>
            </a:r>
            <a:endParaRPr lang="en-US"/>
          </a:p>
          <a:p>
            <a:pPr lvl="7"/>
            <a:r>
              <a:rPr lang="en-US" dirty="0"/>
              <a:t>8</a:t>
            </a:r>
            <a:endParaRPr lang="en-US"/>
          </a:p>
          <a:p>
            <a:pPr lvl="8"/>
            <a:r>
              <a:rPr lang="en-US" dirty="0"/>
              <a:t>9</a:t>
            </a:r>
            <a:endParaRPr lang="en-US"/>
          </a:p>
        </p:txBody>
      </p:sp>
      <p:grpSp>
        <p:nvGrpSpPr>
          <p:cNvPr id="10" name="Group 9">
            <a:extLst>
              <a:ext uri="{FF2B5EF4-FFF2-40B4-BE49-F238E27FC236}">
                <a16:creationId xmlns:a16="http://schemas.microsoft.com/office/drawing/2014/main" xmlns:p14="http://schemas.microsoft.com/office/powerpoint/2010/main" xmlns:asvg="http://schemas.microsoft.com/office/drawing/2016/SVG/main" xmlns:a14="http://schemas.microsoft.com/office/drawing/2010/main" xmlns="" id="{5607DE6E-6520-4D78-9D36-18788F1886A2}"/>
              </a:ext>
            </a:extLst>
          </p:cNvPr>
          <p:cNvGrpSpPr/>
          <p:nvPr userDrawn="1"/>
        </p:nvGrpSpPr>
        <p:grpSpPr>
          <a:xfrm>
            <a:off x="0" y="5929407"/>
            <a:ext cx="12192000" cy="928594"/>
            <a:chOff x="-17463" y="4483498"/>
            <a:chExt cx="9170989" cy="666353"/>
          </a:xfrm>
        </p:grpSpPr>
        <p:sp>
          <p:nvSpPr>
            <p:cNvPr id="11" name="Rectangle 10">
              <a:extLst>
                <a:ext uri="{FF2B5EF4-FFF2-40B4-BE49-F238E27FC236}">
                  <a16:creationId xmlns:a16="http://schemas.microsoft.com/office/drawing/2014/main" xmlns:p14="http://schemas.microsoft.com/office/powerpoint/2010/main" xmlns:asvg="http://schemas.microsoft.com/office/drawing/2016/SVG/main" xmlns:a14="http://schemas.microsoft.com/office/drawing/2010/main" xmlns="" id="{4CB5C52E-41A1-416E-9BDC-4EB6F299B452}"/>
                </a:ext>
              </a:extLst>
            </p:cNvPr>
            <p:cNvSpPr/>
            <p:nvPr userDrawn="1"/>
          </p:nvSpPr>
          <p:spPr bwMode="auto">
            <a:xfrm rot="5400000" flipH="1">
              <a:off x="4334550" y="131486"/>
              <a:ext cx="466963" cy="9170988"/>
            </a:xfrm>
            <a:prstGeom prst="rect">
              <a:avLst/>
            </a:prstGeom>
            <a:solidFill>
              <a:srgbClr val="0065A6"/>
            </a:solidFill>
            <a:ln w="34925"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a:solidFill>
                  <a:srgbClr val="FFFF00"/>
                </a:solidFill>
                <a:latin typeface="Arial"/>
                <a:ea typeface="ＭＳ Ｐゴシック" pitchFamily="34" charset="-128"/>
              </a:endParaRPr>
            </a:p>
          </p:txBody>
        </p:sp>
        <p:sp>
          <p:nvSpPr>
            <p:cNvPr id="12" name="Rectangle 11">
              <a:extLst>
                <a:ext uri="{FF2B5EF4-FFF2-40B4-BE49-F238E27FC236}">
                  <a16:creationId xmlns:a16="http://schemas.microsoft.com/office/drawing/2014/main" xmlns:p14="http://schemas.microsoft.com/office/powerpoint/2010/main" xmlns:asvg="http://schemas.microsoft.com/office/drawing/2016/SVG/main" xmlns:a14="http://schemas.microsoft.com/office/drawing/2010/main" xmlns="" id="{49D0DBC5-1827-429F-8C54-6EAC94A52B5F}"/>
                </a:ext>
              </a:extLst>
            </p:cNvPr>
            <p:cNvSpPr/>
            <p:nvPr userDrawn="1"/>
          </p:nvSpPr>
          <p:spPr bwMode="auto">
            <a:xfrm rot="5400000">
              <a:off x="4465162" y="461488"/>
              <a:ext cx="205738" cy="9170988"/>
            </a:xfrm>
            <a:prstGeom prst="rect">
              <a:avLst/>
            </a:prstGeom>
            <a:solidFill>
              <a:srgbClr val="002850"/>
            </a:solidFill>
            <a:ln w="34925"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a:solidFill>
                  <a:srgbClr val="FFFF00"/>
                </a:solidFill>
                <a:latin typeface="Arial"/>
                <a:ea typeface="ＭＳ Ｐゴシック" pitchFamily="34" charset="-128"/>
              </a:endParaRPr>
            </a:p>
          </p:txBody>
        </p:sp>
      </p:grpSp>
      <p:pic>
        <p:nvPicPr>
          <p:cNvPr id="16" name="Picture 15">
            <a:extLst>
              <a:ext uri="{FF2B5EF4-FFF2-40B4-BE49-F238E27FC236}">
                <a16:creationId xmlns:a16="http://schemas.microsoft.com/office/drawing/2014/main" xmlns:p14="http://schemas.microsoft.com/office/powerpoint/2010/main" xmlns:asvg="http://schemas.microsoft.com/office/drawing/2016/SVG/main" xmlns:a14="http://schemas.microsoft.com/office/drawing/2010/main" xmlns="" id="{D99B9413-3791-43FD-9DC5-BDF2B41CB491}"/>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44659" t="30410" r="-6860" b="10635"/>
          <a:stretch/>
        </p:blipFill>
        <p:spPr>
          <a:xfrm>
            <a:off x="357982" y="5431828"/>
            <a:ext cx="2876549" cy="501186"/>
          </a:xfrm>
          <a:prstGeom prst="rect">
            <a:avLst/>
          </a:prstGeom>
        </p:spPr>
      </p:pic>
      <p:sp>
        <p:nvSpPr>
          <p:cNvPr id="28" name="Date Placeholder 2">
            <a:extLst>
              <a:ext uri="{FF2B5EF4-FFF2-40B4-BE49-F238E27FC236}">
                <a16:creationId xmlns:a16="http://schemas.microsoft.com/office/drawing/2014/main" xmlns:p14="http://schemas.microsoft.com/office/powerpoint/2010/main" xmlns:asvg="http://schemas.microsoft.com/office/drawing/2016/SVG/main" xmlns:a14="http://schemas.microsoft.com/office/drawing/2010/main" xmlns="" id="{53E0D9F7-3ABA-454D-902A-BC2E3F8E93BA}"/>
              </a:ext>
            </a:extLst>
          </p:cNvPr>
          <p:cNvSpPr>
            <a:spLocks noGrp="1"/>
          </p:cNvSpPr>
          <p:nvPr>
            <p:ph type="dt" sz="half" idx="10"/>
          </p:nvPr>
        </p:nvSpPr>
        <p:spPr>
          <a:xfrm>
            <a:off x="0" y="6912000"/>
            <a:ext cx="0" cy="0"/>
          </a:xfrm>
          <a:prstGeom prst="rect">
            <a:avLst/>
          </a:prstGeom>
        </p:spPr>
        <p:txBody>
          <a:bodyPr/>
          <a:lstStyle>
            <a:lvl1pPr>
              <a:defRPr>
                <a:noFill/>
              </a:defRPr>
            </a:lvl1pPr>
          </a:lstStyle>
          <a:p>
            <a:fld id="{DE9822EA-989A-414F-8A90-61A8A5381D86}" type="datetime3">
              <a:rPr lang="en-US" smtClean="0"/>
              <a:t>13 October 2022</a:t>
            </a:fld>
            <a:endParaRPr lang="en-US" dirty="0"/>
          </a:p>
        </p:txBody>
      </p:sp>
      <p:sp>
        <p:nvSpPr>
          <p:cNvPr id="30" name="Slide Number Placeholder 4">
            <a:extLst>
              <a:ext uri="{FF2B5EF4-FFF2-40B4-BE49-F238E27FC236}">
                <a16:creationId xmlns:a16="http://schemas.microsoft.com/office/drawing/2014/main" xmlns:p14="http://schemas.microsoft.com/office/powerpoint/2010/main" xmlns:asvg="http://schemas.microsoft.com/office/drawing/2016/SVG/main" xmlns:a14="http://schemas.microsoft.com/office/drawing/2010/main" xmlns="" id="{0F5D7489-B86B-45C9-A8B5-0B6B0017FC2F}"/>
              </a:ext>
            </a:extLst>
          </p:cNvPr>
          <p:cNvSpPr>
            <a:spLocks noGrp="1"/>
          </p:cNvSpPr>
          <p:nvPr>
            <p:ph type="sldNum" sz="quarter" idx="12"/>
          </p:nvPr>
        </p:nvSpPr>
        <p:spPr>
          <a:xfrm flipV="1">
            <a:off x="0" y="6912000"/>
            <a:ext cx="0" cy="0"/>
          </a:xfrm>
          <a:prstGeom prst="rect">
            <a:avLst/>
          </a:prstGeom>
        </p:spPr>
        <p:txBody>
          <a:bodyPr/>
          <a:lstStyle>
            <a:lvl1pPr>
              <a:defRPr>
                <a:noFill/>
              </a:defRPr>
            </a:lvl1pPr>
          </a:lstStyle>
          <a:p>
            <a:fld id="{24C8C45C-947F-4981-8B3F-4F32E973C901}" type="slidenum">
              <a:rPr lang="en-US" smtClean="0"/>
              <a:pPr/>
              <a:t>‹#›</a:t>
            </a:fld>
            <a:endParaRPr lang="en-US" dirty="0"/>
          </a:p>
        </p:txBody>
      </p:sp>
      <p:sp>
        <p:nvSpPr>
          <p:cNvPr id="6" name="text" descr="{&quot;templafy&quot;:{&quot;id&quot;:&quot;ab4d15c8-217b-4494-bfbf-35ab3e6d18b0&quot;}}" hidden="1" title="Form.Cigna_Confidentiality.Cigna_confidentiality">
            <a:extLst>
              <a:ext uri="{FF2B5EF4-FFF2-40B4-BE49-F238E27FC236}">
                <a16:creationId xmlns:a16="http://schemas.microsoft.com/office/drawing/2014/main" xmlns:p14="http://schemas.microsoft.com/office/powerpoint/2010/main" xmlns:asvg="http://schemas.microsoft.com/office/drawing/2016/SVG/main" xmlns:a14="http://schemas.microsoft.com/office/drawing/2010/main" xmlns="" id="{8E2103FE-61AF-4C0A-B21B-E3AE45877502}"/>
              </a:ext>
            </a:extLst>
          </p:cNvPr>
          <p:cNvSpPr/>
          <p:nvPr userDrawn="1"/>
        </p:nvSpPr>
        <p:spPr>
          <a:xfrm>
            <a:off x="6438902" y="6579906"/>
            <a:ext cx="3843336" cy="1158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lstStyle/>
          <a:p>
            <a:pPr algn="l"/>
            <a:endParaRPr lang="en-US" sz="800" cap="none" baseline="0" noProof="0" dirty="0">
              <a:solidFill>
                <a:schemeClr val="bg1"/>
              </a:solidFill>
              <a:latin typeface="+mj-lt"/>
            </a:endParaRPr>
          </a:p>
        </p:txBody>
      </p:sp>
      <p:sp>
        <p:nvSpPr>
          <p:cNvPr id="17" name="FLD_PresentationTitle">
            <a:extLst>
              <a:ext uri="{FF2B5EF4-FFF2-40B4-BE49-F238E27FC236}">
                <a16:creationId xmlns:a16="http://schemas.microsoft.com/office/drawing/2014/main" xmlns:p14="http://schemas.microsoft.com/office/powerpoint/2010/main" xmlns:asvg="http://schemas.microsoft.com/office/drawing/2016/SVG/main" xmlns:a14="http://schemas.microsoft.com/office/drawing/2010/main" xmlns="" id="{5C341D8F-C1D0-4BA1-9DC2-5E9725485FFE}"/>
              </a:ext>
            </a:extLst>
          </p:cNvPr>
          <p:cNvSpPr>
            <a:spLocks noGrp="1"/>
          </p:cNvSpPr>
          <p:nvPr>
            <p:ph type="ftr" sz="quarter" idx="3"/>
          </p:nvPr>
        </p:nvSpPr>
        <p:spPr>
          <a:xfrm>
            <a:off x="0" y="6876000"/>
            <a:ext cx="0" cy="0"/>
          </a:xfrm>
          <a:prstGeom prst="rect">
            <a:avLst/>
          </a:prstGeom>
        </p:spPr>
        <p:txBody>
          <a:bodyPr vert="horz" lIns="0" tIns="0" rIns="0" bIns="0" rtlCol="0" anchor="b" anchorCtr="0"/>
          <a:lstStyle>
            <a:lvl1pPr algn="l">
              <a:defRPr sz="100" cap="none" baseline="0">
                <a:solidFill>
                  <a:schemeClr val="tx2"/>
                </a:solidFill>
                <a:latin typeface="+mj-lt"/>
              </a:defRPr>
            </a:lvl1pPr>
          </a:lstStyle>
          <a:p>
            <a:endParaRPr lang="en-US" dirty="0"/>
          </a:p>
        </p:txBody>
      </p:sp>
      <p:sp>
        <p:nvSpPr>
          <p:cNvPr id="15" name="text" descr="{&quot;templafy&quot;:{&quot;id&quot;:&quot;277396f3-3e4f-4034-9714-841e809c67e6&quot;}}" title="Form.Cigna_Confidentiality.CignaConfidentiality">
            <a:extLst>
              <a:ext uri="{FF2B5EF4-FFF2-40B4-BE49-F238E27FC236}">
                <a16:creationId xmlns:a16="http://schemas.microsoft.com/office/drawing/2014/main" xmlns:p14="http://schemas.microsoft.com/office/powerpoint/2010/main" xmlns:asvg="http://schemas.microsoft.com/office/drawing/2016/SVG/main" xmlns:a14="http://schemas.microsoft.com/office/drawing/2010/main" xmlns="" id="{3FD80E14-A6B5-412A-ACC0-03B02F04D7F4}"/>
              </a:ext>
            </a:extLst>
          </p:cNvPr>
          <p:cNvSpPr/>
          <p:nvPr userDrawn="1"/>
        </p:nvSpPr>
        <p:spPr>
          <a:xfrm>
            <a:off x="2214563" y="6573838"/>
            <a:ext cx="4067176" cy="1158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l"/>
            <a:r>
              <a:rPr lang="en-US" sz="800" noProof="0" dirty="0">
                <a:solidFill>
                  <a:schemeClr val="bg1"/>
                </a:solidFill>
              </a:rPr>
              <a:t>Confidential, unpublished property of Cigna. Do not duplicate or distribute. All Cigna products and services are provided exclusively by or through operating subsidiaries of Cigna Corporation. © 2022 Cigna</a:t>
            </a:r>
          </a:p>
        </p:txBody>
      </p:sp>
      <p:pic>
        <p:nvPicPr>
          <p:cNvPr id="18" name="image" descr="{&quot;templafy&quot;:{&quot;id&quot;:&quot;4742ce47-c97d-422d-b7ff-e106ad65fade&quot;}}">
            <a:extLst>
              <a:ext uri="{FF2B5EF4-FFF2-40B4-BE49-F238E27FC236}">
                <a16:creationId xmlns:a16="http://schemas.microsoft.com/office/drawing/2014/main" xmlns:p14="http://schemas.microsoft.com/office/powerpoint/2010/main" xmlns:asvg="http://schemas.microsoft.com/office/drawing/2016/SVG/main" xmlns:a14="http://schemas.microsoft.com/office/drawing/2010/main" xmlns="" id="{B7249AE6-C619-4311-BC6D-3058350BC006}"/>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r="55752"/>
          <a:stretch/>
        </p:blipFill>
        <p:spPr>
          <a:xfrm>
            <a:off x="9843294" y="5168548"/>
            <a:ext cx="2046288" cy="850112"/>
          </a:xfrm>
          <a:prstGeom prst="rect">
            <a:avLst/>
          </a:prstGeom>
        </p:spPr>
      </p:pic>
      <p:pic>
        <p:nvPicPr>
          <p:cNvPr id="19" name="image" descr="{&quot;templafy&quot;:{&quot;id&quot;:&quot;6537b1b8-cf26-4b2d-bf3e-b6c482d9381b&quot;}}" hidden="1">
            <a:extLst>
              <a:ext uri="{FF2B5EF4-FFF2-40B4-BE49-F238E27FC236}">
                <a16:creationId xmlns:a16="http://schemas.microsoft.com/office/drawing/2014/main" xmlns:p14="http://schemas.microsoft.com/office/powerpoint/2010/main" xmlns:asvg="http://schemas.microsoft.com/office/drawing/2016/SVG/main" xmlns:a14="http://schemas.microsoft.com/office/drawing/2010/main" xmlns="" id="{C8AF1F4D-D7BC-456B-8A71-E1B4E70FFA69}"/>
              </a:ext>
            </a:extLst>
          </p:cNvPr>
          <p:cNvPicPr>
            <a:picLocks noChangeAspect="1"/>
          </p:cNvPicPr>
          <p:nvPr userDrawn="1"/>
        </p:nvPicPr>
        <p:blipFill>
          <a:blip r:embed="rId3">
            <a:extLst>
              <a:ext uri="{96DAC541-7B7A-43D3-8B79-37D633B846F1}">
                <asvg:svgBlip xmlns:asvg="http://schemas.microsoft.com/office/drawing/2016/SVG/main" xmlns:p14="http://schemas.microsoft.com/office/powerpoint/2010/main" xmlns:a14="http://schemas.microsoft.com/office/drawing/2010/main" xmlns:a16="http://schemas.microsoft.com/office/drawing/2014/main" xmlns="" r:embed="rId4"/>
              </a:ext>
            </a:extLst>
          </a:blip>
          <a:stretch>
            <a:fillRect/>
          </a:stretch>
        </p:blipFill>
        <p:spPr>
          <a:xfrm>
            <a:off x="8100651" y="5372101"/>
            <a:ext cx="3562713" cy="441658"/>
          </a:xfrm>
          <a:prstGeom prst="rect">
            <a:avLst/>
          </a:prstGeom>
        </p:spPr>
      </p:pic>
      <p:sp>
        <p:nvSpPr>
          <p:cNvPr id="20" name="text" descr="{&quot;templafy&quot;:{&quot;id&quot;:&quot;d36dc1a4-fedb-4027-a35c-7085da8a40aa&quot;}}" hidden="1" title="text">
            <a:extLst>
              <a:ext uri="{FF2B5EF4-FFF2-40B4-BE49-F238E27FC236}">
                <a16:creationId xmlns:a16="http://schemas.microsoft.com/office/drawing/2014/main" xmlns:p14="http://schemas.microsoft.com/office/powerpoint/2010/main" xmlns:asvg="http://schemas.microsoft.com/office/drawing/2016/SVG/main" xmlns:a14="http://schemas.microsoft.com/office/drawing/2010/main" xmlns="" id="{2F24B42B-B16A-417D-A91C-34B3B522CF37}"/>
              </a:ext>
            </a:extLst>
          </p:cNvPr>
          <p:cNvSpPr txBox="1"/>
          <p:nvPr userDrawn="1"/>
        </p:nvSpPr>
        <p:spPr>
          <a:xfrm>
            <a:off x="2741930" y="6088856"/>
            <a:ext cx="5618640" cy="369332"/>
          </a:xfrm>
          <a:prstGeom prst="rect">
            <a:avLst/>
          </a:prstGeom>
          <a:noFill/>
        </p:spPr>
        <p:txBody>
          <a:bodyPr wrap="square" lIns="0" tIns="0" rIns="0" bIns="0">
            <a:spAutoFit/>
          </a:bodyPr>
          <a:lstStyle/>
          <a:p>
            <a:r>
              <a:rPr lang="en-US" sz="800" dirty="0">
                <a:solidFill>
                  <a:schemeClr val="bg1"/>
                </a:solidFill>
                <a:effectLst/>
                <a:latin typeface="+mn-lt"/>
                <a:ea typeface="Yu Gothic" panose="020B0400000000000000" pitchFamily="34" charset="-128"/>
              </a:rPr>
              <a:t>Cigna Medical Group is the medical group practice division of Cigna HealthCare of Arizona, Inc. All Cigna Medical Group services are provided exclusively by or through Cigna HealthCare of Arizona Inc., and not by Cigna Corporation. The Cigna Medical Group name, logo, and other Cigna marks are owned by Cigna Intellectual Property, Inc. © 2022</a:t>
            </a:r>
            <a:endParaRPr lang="en-US" sz="800" dirty="0">
              <a:solidFill>
                <a:schemeClr val="bg1"/>
              </a:solidFill>
              <a:latin typeface="+mn-lt"/>
            </a:endParaRPr>
          </a:p>
        </p:txBody>
      </p:sp>
    </p:spTree>
    <p:extLst>
      <p:ext uri="{BB962C8B-B14F-4D97-AF65-F5344CB8AC3E}">
        <p14:creationId xmlns:p14="http://schemas.microsoft.com/office/powerpoint/2010/main" val="35808953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23875" y="280800"/>
            <a:ext cx="7921625" cy="2871742"/>
          </a:xfrm>
        </p:spPr>
        <p:txBody>
          <a:bodyPr anchor="b"/>
          <a:lstStyle>
            <a:lvl1pPr algn="l">
              <a:defRPr sz="6000" b="1">
                <a:solidFill>
                  <a:srgbClr val="002850"/>
                </a:solidFill>
              </a:defRPr>
            </a:lvl1pPr>
          </a:lstStyle>
          <a:p>
            <a:r>
              <a:rPr lang="en-US" dirty="0"/>
              <a:t>CLICK TO ADD TITLE</a:t>
            </a:r>
            <a:endParaRPr lang="en-US"/>
          </a:p>
        </p:txBody>
      </p:sp>
      <p:sp>
        <p:nvSpPr>
          <p:cNvPr id="3" name="Subtitle 2"/>
          <p:cNvSpPr>
            <a:spLocks noGrp="1"/>
          </p:cNvSpPr>
          <p:nvPr>
            <p:ph type="subTitle" idx="1" hasCustomPrompt="1"/>
          </p:nvPr>
        </p:nvSpPr>
        <p:spPr>
          <a:xfrm>
            <a:off x="523875" y="3729932"/>
            <a:ext cx="7921625" cy="1527867"/>
          </a:xfrm>
        </p:spPr>
        <p:txBody>
          <a:bodyPr/>
          <a:lstStyle>
            <a:lvl1pPr marL="0" indent="0" algn="l">
              <a:spcBef>
                <a:spcPts val="0"/>
              </a:spcBef>
              <a:buFont typeface="Arial" panose="020B0604020202020204" pitchFamily="34" charset="0"/>
              <a:buChar char="​"/>
              <a:defRPr sz="2400">
                <a:solidFill>
                  <a:srgbClr val="0065A6"/>
                </a:solidFill>
              </a:defRPr>
            </a:lvl1pPr>
            <a:lvl2pPr marL="0" indent="0" algn="l">
              <a:buFont typeface="Arial" panose="020B0604020202020204" pitchFamily="34" charset="0"/>
              <a:buChar char="​"/>
              <a:defRPr sz="2000">
                <a:solidFill>
                  <a:srgbClr val="0065A6"/>
                </a:solidFill>
              </a:defRPr>
            </a:lvl2pPr>
            <a:lvl3pPr marL="0" indent="0" algn="l">
              <a:buFont typeface="Arial" panose="020B0604020202020204" pitchFamily="34" charset="0"/>
              <a:buChar char="​"/>
              <a:defRPr sz="2000">
                <a:solidFill>
                  <a:srgbClr val="0065A6"/>
                </a:solidFill>
              </a:defRPr>
            </a:lvl3pPr>
            <a:lvl4pPr marL="0" indent="0" algn="l">
              <a:buFont typeface="Arial" panose="020B0604020202020204" pitchFamily="34" charset="0"/>
              <a:buChar char="​"/>
              <a:defRPr sz="2000">
                <a:solidFill>
                  <a:srgbClr val="0065A6"/>
                </a:solidFill>
              </a:defRPr>
            </a:lvl4pPr>
            <a:lvl5pPr marL="0" indent="0" algn="l">
              <a:buFont typeface="Arial" panose="020B0604020202020204" pitchFamily="34" charset="0"/>
              <a:buChar char="​"/>
              <a:defRPr sz="2000">
                <a:solidFill>
                  <a:srgbClr val="0065A6"/>
                </a:solidFill>
              </a:defRPr>
            </a:lvl5pPr>
            <a:lvl6pPr marL="0" indent="0" algn="l">
              <a:buFont typeface="Arial" panose="020B0604020202020204" pitchFamily="34" charset="0"/>
              <a:buChar char="​"/>
              <a:defRPr sz="2000">
                <a:solidFill>
                  <a:srgbClr val="0065A6"/>
                </a:solidFill>
              </a:defRPr>
            </a:lvl6pPr>
            <a:lvl7pPr marL="0" indent="0" algn="l">
              <a:buFont typeface="Arial" panose="020B0604020202020204" pitchFamily="34" charset="0"/>
              <a:buChar char="​"/>
              <a:defRPr sz="2000">
                <a:solidFill>
                  <a:srgbClr val="0065A6"/>
                </a:solidFill>
              </a:defRPr>
            </a:lvl7pPr>
            <a:lvl8pPr marL="0" indent="0" algn="l">
              <a:buFont typeface="Arial" panose="020B0604020202020204" pitchFamily="34" charset="0"/>
              <a:buChar char="​"/>
              <a:defRPr sz="2000">
                <a:solidFill>
                  <a:srgbClr val="0065A6"/>
                </a:solidFill>
              </a:defRPr>
            </a:lvl8pPr>
            <a:lvl9pPr marL="0" indent="0" algn="l">
              <a:buFont typeface="Arial" panose="020B0604020202020204" pitchFamily="34" charset="0"/>
              <a:buChar char="​"/>
              <a:defRPr sz="2000">
                <a:solidFill>
                  <a:srgbClr val="0065A6"/>
                </a:solidFill>
              </a:defRPr>
            </a:lvl9pPr>
          </a:lstStyle>
          <a:p>
            <a:r>
              <a:rPr lang="en-US" dirty="0"/>
              <a:t>Click to add subtitle</a:t>
            </a:r>
            <a:endParaRPr lang="en-US"/>
          </a:p>
          <a:p>
            <a:pPr lvl="1"/>
            <a:r>
              <a:rPr lang="en-US" dirty="0"/>
              <a:t>2</a:t>
            </a:r>
            <a:endParaRPr lang="en-US"/>
          </a:p>
          <a:p>
            <a:pPr lvl="2"/>
            <a:r>
              <a:rPr lang="en-US" dirty="0"/>
              <a:t>3</a:t>
            </a:r>
            <a:endParaRPr lang="en-US"/>
          </a:p>
          <a:p>
            <a:pPr lvl="3"/>
            <a:r>
              <a:rPr lang="en-US" dirty="0"/>
              <a:t>4</a:t>
            </a:r>
            <a:endParaRPr lang="en-US"/>
          </a:p>
          <a:p>
            <a:pPr lvl="4"/>
            <a:r>
              <a:rPr lang="en-US" dirty="0"/>
              <a:t>5</a:t>
            </a:r>
            <a:endParaRPr lang="en-US"/>
          </a:p>
          <a:p>
            <a:pPr lvl="5"/>
            <a:r>
              <a:rPr lang="en-US" dirty="0"/>
              <a:t>6</a:t>
            </a:r>
            <a:endParaRPr lang="en-US"/>
          </a:p>
          <a:p>
            <a:pPr lvl="6"/>
            <a:r>
              <a:rPr lang="en-US" dirty="0"/>
              <a:t>7</a:t>
            </a:r>
            <a:endParaRPr lang="en-US"/>
          </a:p>
          <a:p>
            <a:pPr lvl="7"/>
            <a:r>
              <a:rPr lang="en-US" dirty="0"/>
              <a:t>8</a:t>
            </a:r>
            <a:endParaRPr lang="en-US"/>
          </a:p>
          <a:p>
            <a:pPr lvl="8"/>
            <a:r>
              <a:rPr lang="en-US" dirty="0"/>
              <a:t>9</a:t>
            </a:r>
            <a:endParaRPr lang="en-US"/>
          </a:p>
        </p:txBody>
      </p:sp>
      <p:sp>
        <p:nvSpPr>
          <p:cNvPr id="18" name="Picture Placeholder 17">
            <a:extLst>
              <a:ext uri="{FF2B5EF4-FFF2-40B4-BE49-F238E27FC236}">
                <a16:creationId xmlns:a16="http://schemas.microsoft.com/office/drawing/2014/main" xmlns:p14="http://schemas.microsoft.com/office/powerpoint/2010/main" xmlns="" id="{FC88BB73-9247-4EBD-B017-3AE4B5B93BD6}"/>
              </a:ext>
            </a:extLst>
          </p:cNvPr>
          <p:cNvSpPr>
            <a:spLocks noGrp="1"/>
          </p:cNvSpPr>
          <p:nvPr>
            <p:ph type="pic" sz="quarter" idx="13"/>
          </p:nvPr>
        </p:nvSpPr>
        <p:spPr>
          <a:xfrm>
            <a:off x="8445500" y="753675"/>
            <a:ext cx="3201730" cy="2176749"/>
          </a:xfrm>
          <a:solidFill>
            <a:schemeClr val="bg2"/>
          </a:solidFill>
        </p:spPr>
        <p:txBody>
          <a:bodyPr tIns="72000"/>
          <a:lstStyle>
            <a:lvl1pPr marL="0" indent="0" algn="ctr">
              <a:buNone/>
              <a:defRPr/>
            </a:lvl1pPr>
          </a:lstStyle>
          <a:p>
            <a:r>
              <a:rPr lang="en-US" dirty="0"/>
              <a:t>Click icon to add picture</a:t>
            </a:r>
            <a:endParaRPr lang="en-US"/>
          </a:p>
        </p:txBody>
      </p:sp>
      <p:cxnSp>
        <p:nvCxnSpPr>
          <p:cNvPr id="7" name="Straight Connector 6">
            <a:extLst>
              <a:ext uri="{FF2B5EF4-FFF2-40B4-BE49-F238E27FC236}">
                <a16:creationId xmlns:a16="http://schemas.microsoft.com/office/drawing/2014/main" xmlns:p14="http://schemas.microsoft.com/office/powerpoint/2010/main" xmlns="" id="{20DAC18F-881E-4358-9A29-5BE89FD6550B}"/>
              </a:ext>
            </a:extLst>
          </p:cNvPr>
          <p:cNvCxnSpPr>
            <a:cxnSpLocks/>
          </p:cNvCxnSpPr>
          <p:nvPr userDrawn="1"/>
        </p:nvCxnSpPr>
        <p:spPr>
          <a:xfrm>
            <a:off x="523875" y="3364705"/>
            <a:ext cx="11123355" cy="0"/>
          </a:xfrm>
          <a:prstGeom prst="line">
            <a:avLst/>
          </a:prstGeom>
          <a:ln w="95250" cmpd="sng">
            <a:solidFill>
              <a:srgbClr val="0065A6"/>
            </a:solidFill>
          </a:ln>
          <a:effectLst/>
        </p:spPr>
        <p:style>
          <a:lnRef idx="2">
            <a:schemeClr val="accent1"/>
          </a:lnRef>
          <a:fillRef idx="0">
            <a:schemeClr val="accent1"/>
          </a:fillRef>
          <a:effectRef idx="1">
            <a:schemeClr val="accent1"/>
          </a:effectRef>
          <a:fontRef idx="minor">
            <a:schemeClr val="tx1"/>
          </a:fontRef>
        </p:style>
      </p:cxnSp>
      <p:sp>
        <p:nvSpPr>
          <p:cNvPr id="17" name="Date Placeholder 16">
            <a:extLst>
              <a:ext uri="{FF2B5EF4-FFF2-40B4-BE49-F238E27FC236}">
                <a16:creationId xmlns:a16="http://schemas.microsoft.com/office/drawing/2014/main" xmlns:p14="http://schemas.microsoft.com/office/powerpoint/2010/main" xmlns="" id="{2044762B-A6BC-4C8B-B5D5-9C960B7903AE}"/>
              </a:ext>
            </a:extLst>
          </p:cNvPr>
          <p:cNvSpPr>
            <a:spLocks noGrp="1"/>
          </p:cNvSpPr>
          <p:nvPr>
            <p:ph type="dt" sz="half" idx="14"/>
          </p:nvPr>
        </p:nvSpPr>
        <p:spPr/>
        <p:txBody>
          <a:bodyPr/>
          <a:lstStyle/>
          <a:p>
            <a:fld id="{1DB9BD7F-2A2B-4EC6-8FF2-48E18A24CD6D}" type="datetime3">
              <a:rPr lang="en-US" smtClean="0"/>
              <a:t>13 October 2022</a:t>
            </a:fld>
            <a:endParaRPr lang="en-US" dirty="0"/>
          </a:p>
        </p:txBody>
      </p:sp>
      <p:sp>
        <p:nvSpPr>
          <p:cNvPr id="19" name="Footer Placeholder 18">
            <a:extLst>
              <a:ext uri="{FF2B5EF4-FFF2-40B4-BE49-F238E27FC236}">
                <a16:creationId xmlns:a16="http://schemas.microsoft.com/office/drawing/2014/main" xmlns:p14="http://schemas.microsoft.com/office/powerpoint/2010/main" xmlns="" id="{8D42EF24-9780-4834-9CB4-EE58B0246B21}"/>
              </a:ext>
            </a:extLst>
          </p:cNvPr>
          <p:cNvSpPr>
            <a:spLocks noGrp="1"/>
          </p:cNvSpPr>
          <p:nvPr>
            <p:ph type="ftr" sz="quarter" idx="15"/>
          </p:nvPr>
        </p:nvSpPr>
        <p:spPr/>
        <p:txBody>
          <a:bodyPr/>
          <a:lstStyle/>
          <a:p>
            <a:r>
              <a:rPr lang="en-US" dirty="0"/>
              <a:t>Confidential, unpublished property of Cigna. Do not duplicate or distribute. © 2021 Cigna</a:t>
            </a:r>
            <a:endParaRPr lang="en-US"/>
          </a:p>
        </p:txBody>
      </p:sp>
      <p:sp>
        <p:nvSpPr>
          <p:cNvPr id="20" name="Slide Number Placeholder 19">
            <a:extLst>
              <a:ext uri="{FF2B5EF4-FFF2-40B4-BE49-F238E27FC236}">
                <a16:creationId xmlns:a16="http://schemas.microsoft.com/office/drawing/2014/main" xmlns:p14="http://schemas.microsoft.com/office/powerpoint/2010/main" xmlns="" id="{AEC7C9A8-4308-4651-936A-BDCA3CE54F2F}"/>
              </a:ext>
            </a:extLst>
          </p:cNvPr>
          <p:cNvSpPr>
            <a:spLocks noGrp="1"/>
          </p:cNvSpPr>
          <p:nvPr>
            <p:ph type="sldNum" sz="quarter" idx="16"/>
          </p:nvPr>
        </p:nvSpPr>
        <p:spPr/>
        <p:txBody>
          <a:bodyPr/>
          <a:lstStyle/>
          <a:p>
            <a:fld id="{24C8C45C-947F-4981-8B3F-4F32E973C901}" type="slidenum">
              <a:rPr lang="en-US" smtClean="0"/>
              <a:pPr/>
              <a:t>‹#›</a:t>
            </a:fld>
            <a:endParaRPr lang="en-US" dirty="0"/>
          </a:p>
        </p:txBody>
      </p:sp>
    </p:spTree>
    <p:extLst>
      <p:ext uri="{BB962C8B-B14F-4D97-AF65-F5344CB8AC3E}">
        <p14:creationId xmlns:p14="http://schemas.microsoft.com/office/powerpoint/2010/main" val="37788520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noProof="0" dirty="0"/>
              <a:t>Click to add title</a:t>
            </a:r>
            <a:endParaRPr lang="en-US"/>
          </a:p>
        </p:txBody>
      </p:sp>
      <p:sp>
        <p:nvSpPr>
          <p:cNvPr id="3" name="Content Placeholder 2"/>
          <p:cNvSpPr>
            <a:spLocks noGrp="1"/>
          </p:cNvSpPr>
          <p:nvPr>
            <p:ph idx="1" hasCustomPrompt="1"/>
          </p:nvPr>
        </p:nvSpPr>
        <p:spPr/>
        <p:txBody>
          <a:bodyPr/>
          <a:lstStyle>
            <a:lvl1pPr>
              <a:defRPr/>
            </a:lvl1pPr>
          </a:lstStyle>
          <a:p>
            <a:pPr lvl="0"/>
            <a:r>
              <a:rPr lang="en-US" noProof="0" dirty="0"/>
              <a:t>Click to add text</a:t>
            </a:r>
            <a:endParaRPr lang="en-US"/>
          </a:p>
          <a:p>
            <a:pPr lvl="1"/>
            <a:r>
              <a:rPr lang="en-US" noProof="0" dirty="0"/>
              <a:t>Second level</a:t>
            </a:r>
            <a:endParaRPr lang="en-US"/>
          </a:p>
          <a:p>
            <a:pPr lvl="2"/>
            <a:r>
              <a:rPr lang="en-US" noProof="0" dirty="0"/>
              <a:t>Third level</a:t>
            </a:r>
            <a:endParaRPr lang="en-US"/>
          </a:p>
          <a:p>
            <a:pPr lvl="3"/>
            <a:r>
              <a:rPr lang="en-US" noProof="0" dirty="0"/>
              <a:t>Fourth level</a:t>
            </a:r>
            <a:endParaRPr lang="en-US"/>
          </a:p>
          <a:p>
            <a:pPr lvl="4"/>
            <a:r>
              <a:rPr lang="en-US" noProof="0" dirty="0"/>
              <a:t>Fifth level</a:t>
            </a:r>
            <a:endParaRPr lang="en-US"/>
          </a:p>
        </p:txBody>
      </p:sp>
      <p:sp>
        <p:nvSpPr>
          <p:cNvPr id="10" name="Date Placeholder 9">
            <a:extLst>
              <a:ext uri="{FF2B5EF4-FFF2-40B4-BE49-F238E27FC236}">
                <a16:creationId xmlns:a16="http://schemas.microsoft.com/office/drawing/2014/main" xmlns:p14="http://schemas.microsoft.com/office/powerpoint/2010/main" xmlns="" id="{B0DF26A7-9853-4E2B-9E51-5611C641CFE3}"/>
              </a:ext>
            </a:extLst>
          </p:cNvPr>
          <p:cNvSpPr>
            <a:spLocks noGrp="1"/>
          </p:cNvSpPr>
          <p:nvPr>
            <p:ph type="dt" sz="half" idx="10"/>
          </p:nvPr>
        </p:nvSpPr>
        <p:spPr/>
        <p:txBody>
          <a:bodyPr/>
          <a:lstStyle/>
          <a:p>
            <a:fld id="{458DFE72-4905-49E7-AF6A-B4D9369097CE}" type="datetime3">
              <a:rPr lang="en-US" smtClean="0"/>
              <a:t>13 October 2022</a:t>
            </a:fld>
            <a:endParaRPr lang="en-US" dirty="0"/>
          </a:p>
        </p:txBody>
      </p:sp>
      <p:sp>
        <p:nvSpPr>
          <p:cNvPr id="11" name="Footer Placeholder 10">
            <a:extLst>
              <a:ext uri="{FF2B5EF4-FFF2-40B4-BE49-F238E27FC236}">
                <a16:creationId xmlns:a16="http://schemas.microsoft.com/office/drawing/2014/main" xmlns:p14="http://schemas.microsoft.com/office/powerpoint/2010/main" xmlns="" id="{D77BA420-2FBA-485B-B2F0-89B495D61580}"/>
              </a:ext>
            </a:extLst>
          </p:cNvPr>
          <p:cNvSpPr>
            <a:spLocks noGrp="1"/>
          </p:cNvSpPr>
          <p:nvPr>
            <p:ph type="ftr" sz="quarter" idx="11"/>
          </p:nvPr>
        </p:nvSpPr>
        <p:spPr/>
        <p:txBody>
          <a:bodyPr/>
          <a:lstStyle/>
          <a:p>
            <a:r>
              <a:rPr lang="en-US" dirty="0"/>
              <a:t>Confidential, unpublished property of Cigna. Do not duplicate or distribute. © 2021 Cigna</a:t>
            </a:r>
            <a:endParaRPr lang="en-US"/>
          </a:p>
        </p:txBody>
      </p:sp>
      <p:sp>
        <p:nvSpPr>
          <p:cNvPr id="12" name="Slide Number Placeholder 11">
            <a:extLst>
              <a:ext uri="{FF2B5EF4-FFF2-40B4-BE49-F238E27FC236}">
                <a16:creationId xmlns:a16="http://schemas.microsoft.com/office/drawing/2014/main" xmlns:p14="http://schemas.microsoft.com/office/powerpoint/2010/main" xmlns="" id="{BCD2A708-3A95-4B5A-BA96-1CD034C7F25A}"/>
              </a:ext>
            </a:extLst>
          </p:cNvPr>
          <p:cNvSpPr>
            <a:spLocks noGrp="1"/>
          </p:cNvSpPr>
          <p:nvPr>
            <p:ph type="sldNum" sz="quarter" idx="12"/>
          </p:nvPr>
        </p:nvSpPr>
        <p:spPr/>
        <p:txBody>
          <a:bodyPr/>
          <a:lstStyle/>
          <a:p>
            <a:fld id="{24C8C45C-947F-4981-8B3F-4F32E973C901}" type="slidenum">
              <a:rPr lang="en-US" smtClean="0"/>
              <a:pPr/>
              <a:t>‹#›</a:t>
            </a:fld>
            <a:endParaRPr lang="en-US" dirty="0"/>
          </a:p>
        </p:txBody>
      </p:sp>
    </p:spTree>
    <p:extLst>
      <p:ext uri="{BB962C8B-B14F-4D97-AF65-F5344CB8AC3E}">
        <p14:creationId xmlns:p14="http://schemas.microsoft.com/office/powerpoint/2010/main" val="2731011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noProof="0" dirty="0"/>
              <a:t>Click to add title</a:t>
            </a:r>
            <a:endParaRPr lang="en-US" dirty="0"/>
          </a:p>
        </p:txBody>
      </p:sp>
      <p:sp>
        <p:nvSpPr>
          <p:cNvPr id="9" name="Date Placeholder 8">
            <a:extLst>
              <a:ext uri="{FF2B5EF4-FFF2-40B4-BE49-F238E27FC236}">
                <a16:creationId xmlns:a16="http://schemas.microsoft.com/office/drawing/2014/main" xmlns:p14="http://schemas.microsoft.com/office/powerpoint/2010/main" xmlns="" id="{8BE57EE6-DCB3-4086-949D-103A512DBE33}"/>
              </a:ext>
            </a:extLst>
          </p:cNvPr>
          <p:cNvSpPr>
            <a:spLocks noGrp="1"/>
          </p:cNvSpPr>
          <p:nvPr>
            <p:ph type="dt" sz="half" idx="10"/>
          </p:nvPr>
        </p:nvSpPr>
        <p:spPr/>
        <p:txBody>
          <a:bodyPr/>
          <a:lstStyle/>
          <a:p>
            <a:fld id="{CC34CBC9-EC14-495C-8D79-FC3548954602}" type="datetime3">
              <a:rPr lang="en-US" smtClean="0"/>
              <a:t>13 October 2022</a:t>
            </a:fld>
            <a:endParaRPr lang="en-US" dirty="0"/>
          </a:p>
        </p:txBody>
      </p:sp>
      <p:sp>
        <p:nvSpPr>
          <p:cNvPr id="10" name="Footer Placeholder 9">
            <a:extLst>
              <a:ext uri="{FF2B5EF4-FFF2-40B4-BE49-F238E27FC236}">
                <a16:creationId xmlns:a16="http://schemas.microsoft.com/office/drawing/2014/main" xmlns:p14="http://schemas.microsoft.com/office/powerpoint/2010/main" xmlns="" id="{BD6DD268-703B-447E-B122-6FF22E0988A3}"/>
              </a:ext>
            </a:extLst>
          </p:cNvPr>
          <p:cNvSpPr>
            <a:spLocks noGrp="1"/>
          </p:cNvSpPr>
          <p:nvPr>
            <p:ph type="ftr" sz="quarter" idx="11"/>
          </p:nvPr>
        </p:nvSpPr>
        <p:spPr/>
        <p:txBody>
          <a:bodyPr/>
          <a:lstStyle/>
          <a:p>
            <a:r>
              <a:rPr lang="en-US" dirty="0"/>
              <a:t>Confidential, unpublished property of Cigna. Do not duplicate or distribute. © 2021 Cigna</a:t>
            </a:r>
            <a:endParaRPr lang="en-US"/>
          </a:p>
        </p:txBody>
      </p:sp>
      <p:sp>
        <p:nvSpPr>
          <p:cNvPr id="11" name="Slide Number Placeholder 10">
            <a:extLst>
              <a:ext uri="{FF2B5EF4-FFF2-40B4-BE49-F238E27FC236}">
                <a16:creationId xmlns:a16="http://schemas.microsoft.com/office/drawing/2014/main" xmlns:p14="http://schemas.microsoft.com/office/powerpoint/2010/main" xmlns="" id="{7D88CB48-4D5C-4399-ACDA-E0895948659A}"/>
              </a:ext>
            </a:extLst>
          </p:cNvPr>
          <p:cNvSpPr>
            <a:spLocks noGrp="1"/>
          </p:cNvSpPr>
          <p:nvPr>
            <p:ph type="sldNum" sz="quarter" idx="12"/>
          </p:nvPr>
        </p:nvSpPr>
        <p:spPr/>
        <p:txBody>
          <a:bodyPr/>
          <a:lstStyle/>
          <a:p>
            <a:fld id="{24C8C45C-947F-4981-8B3F-4F32E973C901}" type="slidenum">
              <a:rPr lang="en-US" smtClean="0"/>
              <a:pPr/>
              <a:t>‹#›</a:t>
            </a:fld>
            <a:endParaRPr lang="en-US" dirty="0"/>
          </a:p>
        </p:txBody>
      </p:sp>
    </p:spTree>
    <p:extLst>
      <p:ext uri="{BB962C8B-B14F-4D97-AF65-F5344CB8AC3E}">
        <p14:creationId xmlns:p14="http://schemas.microsoft.com/office/powerpoint/2010/main" val="34508886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Date Placeholder 7">
            <a:extLst>
              <a:ext uri="{FF2B5EF4-FFF2-40B4-BE49-F238E27FC236}">
                <a16:creationId xmlns:a16="http://schemas.microsoft.com/office/drawing/2014/main" xmlns:p14="http://schemas.microsoft.com/office/powerpoint/2010/main" xmlns="" id="{4FE5E127-DCE1-4F7D-8A0A-1B9F91589169}"/>
              </a:ext>
            </a:extLst>
          </p:cNvPr>
          <p:cNvSpPr>
            <a:spLocks noGrp="1"/>
          </p:cNvSpPr>
          <p:nvPr>
            <p:ph type="dt" sz="half" idx="10"/>
          </p:nvPr>
        </p:nvSpPr>
        <p:spPr/>
        <p:txBody>
          <a:bodyPr/>
          <a:lstStyle/>
          <a:p>
            <a:fld id="{C8669B4E-94FD-4900-ABD3-73BD9B100C7A}" type="datetime3">
              <a:rPr lang="en-US" smtClean="0"/>
              <a:t>13 October 2022</a:t>
            </a:fld>
            <a:endParaRPr lang="en-US" dirty="0"/>
          </a:p>
        </p:txBody>
      </p:sp>
      <p:sp>
        <p:nvSpPr>
          <p:cNvPr id="9" name="Footer Placeholder 8">
            <a:extLst>
              <a:ext uri="{FF2B5EF4-FFF2-40B4-BE49-F238E27FC236}">
                <a16:creationId xmlns:a16="http://schemas.microsoft.com/office/drawing/2014/main" xmlns:p14="http://schemas.microsoft.com/office/powerpoint/2010/main" xmlns="" id="{36D67230-65EF-4F49-97FA-064F384F1B78}"/>
              </a:ext>
            </a:extLst>
          </p:cNvPr>
          <p:cNvSpPr>
            <a:spLocks noGrp="1"/>
          </p:cNvSpPr>
          <p:nvPr>
            <p:ph type="ftr" sz="quarter" idx="11"/>
          </p:nvPr>
        </p:nvSpPr>
        <p:spPr/>
        <p:txBody>
          <a:bodyPr/>
          <a:lstStyle/>
          <a:p>
            <a:r>
              <a:rPr lang="en-US" dirty="0"/>
              <a:t>Confidential, unpublished property of Cigna. Do not duplicate or distribute. © 2021 Cigna</a:t>
            </a:r>
            <a:endParaRPr lang="en-US"/>
          </a:p>
        </p:txBody>
      </p:sp>
      <p:sp>
        <p:nvSpPr>
          <p:cNvPr id="10" name="Slide Number Placeholder 9">
            <a:extLst>
              <a:ext uri="{FF2B5EF4-FFF2-40B4-BE49-F238E27FC236}">
                <a16:creationId xmlns:a16="http://schemas.microsoft.com/office/drawing/2014/main" xmlns:p14="http://schemas.microsoft.com/office/powerpoint/2010/main" xmlns="" id="{BF5D9AC3-8809-4D6F-9DD8-7942A38D438B}"/>
              </a:ext>
            </a:extLst>
          </p:cNvPr>
          <p:cNvSpPr>
            <a:spLocks noGrp="1"/>
          </p:cNvSpPr>
          <p:nvPr>
            <p:ph type="sldNum" sz="quarter" idx="12"/>
          </p:nvPr>
        </p:nvSpPr>
        <p:spPr/>
        <p:txBody>
          <a:bodyPr/>
          <a:lstStyle/>
          <a:p>
            <a:fld id="{24C8C45C-947F-4981-8B3F-4F32E973C901}" type="slidenum">
              <a:rPr lang="en-US" smtClean="0"/>
              <a:pPr/>
              <a:t>‹#›</a:t>
            </a:fld>
            <a:endParaRPr lang="en-US" dirty="0"/>
          </a:p>
        </p:txBody>
      </p:sp>
    </p:spTree>
    <p:extLst>
      <p:ext uri="{BB962C8B-B14F-4D97-AF65-F5344CB8AC3E}">
        <p14:creationId xmlns:p14="http://schemas.microsoft.com/office/powerpoint/2010/main" val="28439488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2 Column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noProof="0" dirty="0"/>
              <a:t>Click to add title</a:t>
            </a:r>
            <a:endParaRPr lang="en-US"/>
          </a:p>
        </p:txBody>
      </p:sp>
      <p:sp>
        <p:nvSpPr>
          <p:cNvPr id="3" name="Content Placeholder 2"/>
          <p:cNvSpPr>
            <a:spLocks noGrp="1"/>
          </p:cNvSpPr>
          <p:nvPr>
            <p:ph idx="1" hasCustomPrompt="1"/>
          </p:nvPr>
        </p:nvSpPr>
        <p:spPr>
          <a:xfrm>
            <a:off x="539749" y="1540431"/>
            <a:ext cx="5454651" cy="4402364"/>
          </a:xfrm>
        </p:spPr>
        <p:txBody>
          <a:bodyPr/>
          <a:lstStyle>
            <a:lvl1pPr>
              <a:defRPr/>
            </a:lvl1pPr>
          </a:lstStyle>
          <a:p>
            <a:pPr lvl="0"/>
            <a:r>
              <a:rPr lang="en-US" noProof="0" dirty="0"/>
              <a:t>Click to add text</a:t>
            </a:r>
            <a:endParaRPr lang="en-US"/>
          </a:p>
          <a:p>
            <a:pPr lvl="1"/>
            <a:r>
              <a:rPr lang="en-US" noProof="0" dirty="0"/>
              <a:t>Second level</a:t>
            </a:r>
            <a:endParaRPr lang="en-US"/>
          </a:p>
          <a:p>
            <a:pPr lvl="2"/>
            <a:r>
              <a:rPr lang="en-US" noProof="0" dirty="0"/>
              <a:t>Third level</a:t>
            </a:r>
            <a:endParaRPr lang="en-US"/>
          </a:p>
          <a:p>
            <a:pPr lvl="3"/>
            <a:r>
              <a:rPr lang="en-US" noProof="0" dirty="0"/>
              <a:t>Fourth level</a:t>
            </a:r>
            <a:endParaRPr lang="en-US"/>
          </a:p>
          <a:p>
            <a:pPr lvl="4"/>
            <a:r>
              <a:rPr lang="en-US" noProof="0" dirty="0"/>
              <a:t>Fifth level</a:t>
            </a:r>
            <a:endParaRPr lang="en-US"/>
          </a:p>
        </p:txBody>
      </p:sp>
      <p:sp>
        <p:nvSpPr>
          <p:cNvPr id="7" name="Content Placeholder 3">
            <a:extLst>
              <a:ext uri="{FF2B5EF4-FFF2-40B4-BE49-F238E27FC236}">
                <a16:creationId xmlns:a16="http://schemas.microsoft.com/office/drawing/2014/main" xmlns:p14="http://schemas.microsoft.com/office/powerpoint/2010/main" xmlns="" id="{17CE2ECF-AF40-4809-BD16-DFC59D53926E}"/>
              </a:ext>
            </a:extLst>
          </p:cNvPr>
          <p:cNvSpPr>
            <a:spLocks noGrp="1"/>
          </p:cNvSpPr>
          <p:nvPr>
            <p:ph sz="half" idx="2" hasCustomPrompt="1"/>
          </p:nvPr>
        </p:nvSpPr>
        <p:spPr>
          <a:xfrm>
            <a:off x="6196012" y="1540432"/>
            <a:ext cx="5453061" cy="4402364"/>
          </a:xfrm>
        </p:spPr>
        <p:txBody>
          <a:bodyPr/>
          <a:lstStyle>
            <a:lvl1pPr>
              <a:defRPr/>
            </a:lvl1pPr>
          </a:lstStyle>
          <a:p>
            <a:pPr lvl="0"/>
            <a:r>
              <a:rPr lang="en-US" noProof="0" dirty="0"/>
              <a:t>Click to add text</a:t>
            </a:r>
            <a:endParaRPr lang="en-US" dirty="0"/>
          </a:p>
          <a:p>
            <a:pPr lvl="1"/>
            <a:r>
              <a:rPr lang="en-US" dirty="0"/>
              <a:t>Second level</a:t>
            </a:r>
            <a:endParaRPr lang="en-US"/>
          </a:p>
          <a:p>
            <a:pPr lvl="2"/>
            <a:r>
              <a:rPr lang="en-US" dirty="0"/>
              <a:t>Third level</a:t>
            </a:r>
            <a:endParaRPr lang="en-US"/>
          </a:p>
          <a:p>
            <a:pPr lvl="3"/>
            <a:r>
              <a:rPr lang="en-US" dirty="0"/>
              <a:t>Fourth level</a:t>
            </a:r>
            <a:endParaRPr lang="en-US"/>
          </a:p>
          <a:p>
            <a:pPr lvl="4"/>
            <a:r>
              <a:rPr lang="en-US" dirty="0"/>
              <a:t>Fifth level</a:t>
            </a:r>
            <a:endParaRPr lang="en-US"/>
          </a:p>
        </p:txBody>
      </p:sp>
      <p:sp>
        <p:nvSpPr>
          <p:cNvPr id="11" name="Date Placeholder 10">
            <a:extLst>
              <a:ext uri="{FF2B5EF4-FFF2-40B4-BE49-F238E27FC236}">
                <a16:creationId xmlns:a16="http://schemas.microsoft.com/office/drawing/2014/main" xmlns:p14="http://schemas.microsoft.com/office/powerpoint/2010/main" xmlns="" id="{544114E0-93F9-4512-9AE2-0E7D6AC87E34}"/>
              </a:ext>
            </a:extLst>
          </p:cNvPr>
          <p:cNvSpPr>
            <a:spLocks noGrp="1"/>
          </p:cNvSpPr>
          <p:nvPr>
            <p:ph type="dt" sz="half" idx="10"/>
          </p:nvPr>
        </p:nvSpPr>
        <p:spPr/>
        <p:txBody>
          <a:bodyPr/>
          <a:lstStyle/>
          <a:p>
            <a:fld id="{01E1CDB4-BB04-477F-A317-7D0A858EA84A}" type="datetime3">
              <a:rPr lang="en-US" smtClean="0"/>
              <a:t>13 October 2022</a:t>
            </a:fld>
            <a:endParaRPr lang="en-US" dirty="0"/>
          </a:p>
        </p:txBody>
      </p:sp>
      <p:sp>
        <p:nvSpPr>
          <p:cNvPr id="12" name="Footer Placeholder 11">
            <a:extLst>
              <a:ext uri="{FF2B5EF4-FFF2-40B4-BE49-F238E27FC236}">
                <a16:creationId xmlns:a16="http://schemas.microsoft.com/office/drawing/2014/main" xmlns:p14="http://schemas.microsoft.com/office/powerpoint/2010/main" xmlns="" id="{EF116D6B-CED9-4AF6-A611-5178F0D2EB64}"/>
              </a:ext>
            </a:extLst>
          </p:cNvPr>
          <p:cNvSpPr>
            <a:spLocks noGrp="1"/>
          </p:cNvSpPr>
          <p:nvPr>
            <p:ph type="ftr" sz="quarter" idx="11"/>
          </p:nvPr>
        </p:nvSpPr>
        <p:spPr/>
        <p:txBody>
          <a:bodyPr/>
          <a:lstStyle/>
          <a:p>
            <a:r>
              <a:rPr lang="en-US" dirty="0"/>
              <a:t>Confidential, unpublished property of Cigna. Do not duplicate or distribute. © 2021 Cigna</a:t>
            </a:r>
            <a:endParaRPr lang="en-US"/>
          </a:p>
        </p:txBody>
      </p:sp>
      <p:sp>
        <p:nvSpPr>
          <p:cNvPr id="13" name="Slide Number Placeholder 12">
            <a:extLst>
              <a:ext uri="{FF2B5EF4-FFF2-40B4-BE49-F238E27FC236}">
                <a16:creationId xmlns:a16="http://schemas.microsoft.com/office/drawing/2014/main" xmlns:p14="http://schemas.microsoft.com/office/powerpoint/2010/main" xmlns="" id="{7555244C-E380-47D0-85EE-63449E4D750A}"/>
              </a:ext>
            </a:extLst>
          </p:cNvPr>
          <p:cNvSpPr>
            <a:spLocks noGrp="1"/>
          </p:cNvSpPr>
          <p:nvPr>
            <p:ph type="sldNum" sz="quarter" idx="12"/>
          </p:nvPr>
        </p:nvSpPr>
        <p:spPr/>
        <p:txBody>
          <a:bodyPr/>
          <a:lstStyle/>
          <a:p>
            <a:fld id="{24C8C45C-947F-4981-8B3F-4F32E973C901}" type="slidenum">
              <a:rPr lang="en-US" smtClean="0"/>
              <a:pPr/>
              <a:t>‹#›</a:t>
            </a:fld>
            <a:endParaRPr lang="en-US" dirty="0"/>
          </a:p>
        </p:txBody>
      </p:sp>
    </p:spTree>
    <p:extLst>
      <p:ext uri="{BB962C8B-B14F-4D97-AF65-F5344CB8AC3E}">
        <p14:creationId xmlns:p14="http://schemas.microsoft.com/office/powerpoint/2010/main" val="1370926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Dark Blue Backgroun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xmlns:p14="http://schemas.microsoft.com/office/powerpoint/2010/main" xmlns:asvg="http://schemas.microsoft.com/office/drawing/2016/SVG/main" xmlns:a14="http://schemas.microsoft.com/office/drawing/2010/main" xmlns="" id="{86EF0EBD-A03A-4C1F-B567-00B8B5BAD637}"/>
              </a:ext>
            </a:extLst>
          </p:cNvPr>
          <p:cNvGrpSpPr/>
          <p:nvPr userDrawn="1"/>
        </p:nvGrpSpPr>
        <p:grpSpPr>
          <a:xfrm>
            <a:off x="0" y="5929407"/>
            <a:ext cx="12192000" cy="928594"/>
            <a:chOff x="-17463" y="4483498"/>
            <a:chExt cx="9170989" cy="666353"/>
          </a:xfrm>
        </p:grpSpPr>
        <p:sp>
          <p:nvSpPr>
            <p:cNvPr id="6" name="Rectangle 5">
              <a:extLst>
                <a:ext uri="{FF2B5EF4-FFF2-40B4-BE49-F238E27FC236}">
                  <a16:creationId xmlns:a16="http://schemas.microsoft.com/office/drawing/2014/main" xmlns:p14="http://schemas.microsoft.com/office/powerpoint/2010/main" xmlns:asvg="http://schemas.microsoft.com/office/drawing/2016/SVG/main" xmlns:a14="http://schemas.microsoft.com/office/drawing/2010/main" xmlns="" id="{0340242D-9ADF-42F4-BB31-C64C4AA5586D}"/>
                </a:ext>
              </a:extLst>
            </p:cNvPr>
            <p:cNvSpPr/>
            <p:nvPr userDrawn="1"/>
          </p:nvSpPr>
          <p:spPr bwMode="auto">
            <a:xfrm rot="5400000" flipH="1">
              <a:off x="4334550" y="131486"/>
              <a:ext cx="466963" cy="9170988"/>
            </a:xfrm>
            <a:prstGeom prst="rect">
              <a:avLst/>
            </a:prstGeom>
            <a:solidFill>
              <a:srgbClr val="0065A6"/>
            </a:solidFill>
            <a:ln w="34925"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a:solidFill>
                  <a:srgbClr val="FFFF00"/>
                </a:solidFill>
                <a:latin typeface="Arial"/>
                <a:ea typeface="ＭＳ Ｐゴシック" pitchFamily="34" charset="-128"/>
              </a:endParaRPr>
            </a:p>
          </p:txBody>
        </p:sp>
        <p:sp>
          <p:nvSpPr>
            <p:cNvPr id="7" name="Rectangle 6">
              <a:extLst>
                <a:ext uri="{FF2B5EF4-FFF2-40B4-BE49-F238E27FC236}">
                  <a16:creationId xmlns:a16="http://schemas.microsoft.com/office/drawing/2014/main" xmlns:p14="http://schemas.microsoft.com/office/powerpoint/2010/main" xmlns:asvg="http://schemas.microsoft.com/office/drawing/2016/SVG/main" xmlns:a14="http://schemas.microsoft.com/office/drawing/2010/main" xmlns="" id="{6EC551B0-92F9-4D7E-8209-4A3F87F93FF4}"/>
                </a:ext>
              </a:extLst>
            </p:cNvPr>
            <p:cNvSpPr/>
            <p:nvPr userDrawn="1"/>
          </p:nvSpPr>
          <p:spPr bwMode="auto">
            <a:xfrm rot="5400000">
              <a:off x="4465162" y="461488"/>
              <a:ext cx="205738" cy="9170988"/>
            </a:xfrm>
            <a:prstGeom prst="rect">
              <a:avLst/>
            </a:prstGeom>
            <a:solidFill>
              <a:srgbClr val="002850"/>
            </a:solidFill>
            <a:ln w="34925" cap="flat" cmpd="sng" algn="ctr">
              <a:no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a:solidFill>
                  <a:srgbClr val="FFFF00"/>
                </a:solidFill>
                <a:latin typeface="Arial"/>
                <a:ea typeface="ＭＳ Ｐゴシック" pitchFamily="34" charset="-128"/>
              </a:endParaRPr>
            </a:p>
          </p:txBody>
        </p:sp>
      </p:grpSp>
      <p:sp>
        <p:nvSpPr>
          <p:cNvPr id="12" name="Date Placeholder 2">
            <a:extLst>
              <a:ext uri="{FF2B5EF4-FFF2-40B4-BE49-F238E27FC236}">
                <a16:creationId xmlns:a16="http://schemas.microsoft.com/office/drawing/2014/main" xmlns:p14="http://schemas.microsoft.com/office/powerpoint/2010/main" xmlns:asvg="http://schemas.microsoft.com/office/drawing/2016/SVG/main" xmlns:a14="http://schemas.microsoft.com/office/drawing/2010/main" xmlns="" id="{ED3B4064-51FA-41C6-8AC9-0FA8EA70B58F}"/>
              </a:ext>
            </a:extLst>
          </p:cNvPr>
          <p:cNvSpPr>
            <a:spLocks noGrp="1"/>
          </p:cNvSpPr>
          <p:nvPr>
            <p:ph type="dt" sz="half" idx="10"/>
          </p:nvPr>
        </p:nvSpPr>
        <p:spPr>
          <a:xfrm>
            <a:off x="0" y="6912000"/>
            <a:ext cx="0" cy="0"/>
          </a:xfrm>
          <a:prstGeom prst="rect">
            <a:avLst/>
          </a:prstGeom>
        </p:spPr>
        <p:txBody>
          <a:bodyPr/>
          <a:lstStyle>
            <a:lvl1pPr>
              <a:defRPr>
                <a:noFill/>
              </a:defRPr>
            </a:lvl1pPr>
          </a:lstStyle>
          <a:p>
            <a:fld id="{FCBEB355-1967-4D88-8E51-375C47630A84}" type="datetime3">
              <a:rPr lang="en-US" smtClean="0"/>
              <a:t>13 October 2022</a:t>
            </a:fld>
            <a:endParaRPr lang="en-US" dirty="0"/>
          </a:p>
        </p:txBody>
      </p:sp>
      <p:sp>
        <p:nvSpPr>
          <p:cNvPr id="14" name="Slide Number Placeholder 4">
            <a:extLst>
              <a:ext uri="{FF2B5EF4-FFF2-40B4-BE49-F238E27FC236}">
                <a16:creationId xmlns:a16="http://schemas.microsoft.com/office/drawing/2014/main" xmlns:p14="http://schemas.microsoft.com/office/powerpoint/2010/main" xmlns:asvg="http://schemas.microsoft.com/office/drawing/2016/SVG/main" xmlns:a14="http://schemas.microsoft.com/office/drawing/2010/main" xmlns="" id="{F73C94FD-8782-40B5-9687-E6DA602D5806}"/>
              </a:ext>
            </a:extLst>
          </p:cNvPr>
          <p:cNvSpPr>
            <a:spLocks noGrp="1"/>
          </p:cNvSpPr>
          <p:nvPr>
            <p:ph type="sldNum" sz="quarter" idx="12"/>
          </p:nvPr>
        </p:nvSpPr>
        <p:spPr>
          <a:xfrm flipV="1">
            <a:off x="0" y="6912000"/>
            <a:ext cx="0" cy="0"/>
          </a:xfrm>
          <a:prstGeom prst="rect">
            <a:avLst/>
          </a:prstGeom>
        </p:spPr>
        <p:txBody>
          <a:bodyPr/>
          <a:lstStyle>
            <a:lvl1pPr>
              <a:defRPr>
                <a:noFill/>
              </a:defRPr>
            </a:lvl1pPr>
          </a:lstStyle>
          <a:p>
            <a:fld id="{24C8C45C-947F-4981-8B3F-4F32E973C901}" type="slidenum">
              <a:rPr lang="en-US" smtClean="0"/>
              <a:pPr/>
              <a:t>‹#›</a:t>
            </a:fld>
            <a:endParaRPr lang="en-US" dirty="0"/>
          </a:p>
        </p:txBody>
      </p:sp>
      <p:sp>
        <p:nvSpPr>
          <p:cNvPr id="4" name="text" descr="{&quot;templafy&quot;:{&quot;id&quot;:&quot;e2c47901-6794-4e5e-b8f7-e05a7da46223&quot;}}" hidden="1" title="Form.Cigna_Confidentiality.Cigna_confidentiality">
            <a:extLst>
              <a:ext uri="{FF2B5EF4-FFF2-40B4-BE49-F238E27FC236}">
                <a16:creationId xmlns:a16="http://schemas.microsoft.com/office/drawing/2014/main" xmlns:p14="http://schemas.microsoft.com/office/powerpoint/2010/main" xmlns:asvg="http://schemas.microsoft.com/office/drawing/2016/SVG/main" xmlns:a14="http://schemas.microsoft.com/office/drawing/2010/main" xmlns="" id="{4B1352AC-4728-4FA2-BD1B-8BB5712A60EB}"/>
              </a:ext>
            </a:extLst>
          </p:cNvPr>
          <p:cNvSpPr/>
          <p:nvPr userDrawn="1"/>
        </p:nvSpPr>
        <p:spPr>
          <a:xfrm>
            <a:off x="6438902" y="6579906"/>
            <a:ext cx="3843336" cy="1158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lstStyle/>
          <a:p>
            <a:pPr algn="l"/>
            <a:endParaRPr lang="en-US" sz="800" cap="none" baseline="0" noProof="0" dirty="0">
              <a:solidFill>
                <a:schemeClr val="bg1"/>
              </a:solidFill>
              <a:latin typeface="+mj-lt"/>
            </a:endParaRPr>
          </a:p>
        </p:txBody>
      </p:sp>
      <p:sp>
        <p:nvSpPr>
          <p:cNvPr id="13" name="FLD_PresentationTitle">
            <a:extLst>
              <a:ext uri="{FF2B5EF4-FFF2-40B4-BE49-F238E27FC236}">
                <a16:creationId xmlns:a16="http://schemas.microsoft.com/office/drawing/2014/main" xmlns:p14="http://schemas.microsoft.com/office/powerpoint/2010/main" xmlns:asvg="http://schemas.microsoft.com/office/drawing/2016/SVG/main" xmlns:a14="http://schemas.microsoft.com/office/drawing/2010/main" xmlns="" id="{A86272AE-CC60-47F4-A51E-8E739348E7F9}"/>
              </a:ext>
            </a:extLst>
          </p:cNvPr>
          <p:cNvSpPr>
            <a:spLocks noGrp="1"/>
          </p:cNvSpPr>
          <p:nvPr>
            <p:ph type="ftr" sz="quarter" idx="3"/>
          </p:nvPr>
        </p:nvSpPr>
        <p:spPr>
          <a:xfrm>
            <a:off x="0" y="6876000"/>
            <a:ext cx="0" cy="0"/>
          </a:xfrm>
          <a:prstGeom prst="rect">
            <a:avLst/>
          </a:prstGeom>
        </p:spPr>
        <p:txBody>
          <a:bodyPr vert="horz" lIns="0" tIns="0" rIns="0" bIns="0" rtlCol="0" anchor="b" anchorCtr="0"/>
          <a:lstStyle>
            <a:lvl1pPr algn="l">
              <a:defRPr sz="100" cap="none" baseline="0">
                <a:solidFill>
                  <a:schemeClr val="tx2"/>
                </a:solidFill>
                <a:latin typeface="+mj-lt"/>
              </a:defRPr>
            </a:lvl1pPr>
          </a:lstStyle>
          <a:p>
            <a:endParaRPr lang="en-US" dirty="0"/>
          </a:p>
        </p:txBody>
      </p:sp>
      <p:sp>
        <p:nvSpPr>
          <p:cNvPr id="15" name="text" descr="{&quot;templafy&quot;:{&quot;id&quot;:&quot;69f0d6ce-4c23-48ab-ad04-dbcbc5922831&quot;}}" title="Form.Cigna_Confidentiality.CignaConfidentiality">
            <a:extLst>
              <a:ext uri="{FF2B5EF4-FFF2-40B4-BE49-F238E27FC236}">
                <a16:creationId xmlns:a16="http://schemas.microsoft.com/office/drawing/2014/main" xmlns:p14="http://schemas.microsoft.com/office/powerpoint/2010/main" xmlns:asvg="http://schemas.microsoft.com/office/drawing/2016/SVG/main" xmlns:a14="http://schemas.microsoft.com/office/drawing/2010/main" xmlns="" id="{69C5C480-F343-4708-B9F4-ABFC9F5ECDE4}"/>
              </a:ext>
            </a:extLst>
          </p:cNvPr>
          <p:cNvSpPr/>
          <p:nvPr userDrawn="1"/>
        </p:nvSpPr>
        <p:spPr>
          <a:xfrm>
            <a:off x="2214563" y="6573838"/>
            <a:ext cx="4067176" cy="1158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l"/>
            <a:r>
              <a:rPr lang="en-US" sz="800" noProof="0" dirty="0">
                <a:solidFill>
                  <a:schemeClr val="bg1"/>
                </a:solidFill>
              </a:rPr>
              <a:t>Confidential, unpublished property of Cigna. Do not duplicate or distribute. All Cigna products and services are provided exclusively by or through operating subsidiaries of Cigna Corporation. © 2022 Cigna</a:t>
            </a:r>
          </a:p>
        </p:txBody>
      </p:sp>
      <p:pic>
        <p:nvPicPr>
          <p:cNvPr id="11" name="image" descr="{&quot;templafy&quot;:{&quot;id&quot;:&quot;fcb12943-7ade-495d-9eb3-4bf620e2b4c2&quot;}}">
            <a:extLst>
              <a:ext uri="{FF2B5EF4-FFF2-40B4-BE49-F238E27FC236}">
                <a16:creationId xmlns:a16="http://schemas.microsoft.com/office/drawing/2014/main" xmlns:p14="http://schemas.microsoft.com/office/powerpoint/2010/main" xmlns:asvg="http://schemas.microsoft.com/office/drawing/2016/SVG/main" xmlns:a14="http://schemas.microsoft.com/office/drawing/2010/main" xmlns="" id="{B2BC0A9A-C3EF-447B-83BD-4E61489712B9}"/>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r="55752"/>
          <a:stretch/>
        </p:blipFill>
        <p:spPr>
          <a:xfrm>
            <a:off x="9843294" y="5168548"/>
            <a:ext cx="2046288" cy="850112"/>
          </a:xfrm>
          <a:prstGeom prst="rect">
            <a:avLst/>
          </a:prstGeom>
        </p:spPr>
      </p:pic>
      <p:pic>
        <p:nvPicPr>
          <p:cNvPr id="16" name="image" descr="{&quot;templafy&quot;:{&quot;id&quot;:&quot;80de0dc3-b423-42d6-b05a-4028b2042b50&quot;}}" hidden="1">
            <a:extLst>
              <a:ext uri="{FF2B5EF4-FFF2-40B4-BE49-F238E27FC236}">
                <a16:creationId xmlns:a16="http://schemas.microsoft.com/office/drawing/2014/main" xmlns:p14="http://schemas.microsoft.com/office/powerpoint/2010/main" xmlns:asvg="http://schemas.microsoft.com/office/drawing/2016/SVG/main" xmlns:a14="http://schemas.microsoft.com/office/drawing/2010/main" xmlns="" id="{4FD3B317-2E04-4997-BE46-60E0112E0809}"/>
              </a:ext>
            </a:extLst>
          </p:cNvPr>
          <p:cNvPicPr>
            <a:picLocks noChangeAspect="1"/>
          </p:cNvPicPr>
          <p:nvPr userDrawn="1"/>
        </p:nvPicPr>
        <p:blipFill>
          <a:blip r:embed="rId3">
            <a:extLst>
              <a:ext uri="{96DAC541-7B7A-43D3-8B79-37D633B846F1}">
                <asvg:svgBlip xmlns:asvg="http://schemas.microsoft.com/office/drawing/2016/SVG/main" xmlns:p14="http://schemas.microsoft.com/office/powerpoint/2010/main" xmlns:a14="http://schemas.microsoft.com/office/drawing/2010/main" xmlns:a16="http://schemas.microsoft.com/office/drawing/2014/main" xmlns="" r:embed="rId4"/>
              </a:ext>
            </a:extLst>
          </a:blip>
          <a:stretch>
            <a:fillRect/>
          </a:stretch>
        </p:blipFill>
        <p:spPr>
          <a:xfrm>
            <a:off x="8100651" y="5372101"/>
            <a:ext cx="3562713" cy="441658"/>
          </a:xfrm>
          <a:prstGeom prst="rect">
            <a:avLst/>
          </a:prstGeom>
        </p:spPr>
      </p:pic>
      <p:sp>
        <p:nvSpPr>
          <p:cNvPr id="17" name="text" descr="{&quot;templafy&quot;:{&quot;id&quot;:&quot;a239c535-53ac-418f-9ee8-24d1415bbd6d&quot;}}" hidden="1" title="text">
            <a:extLst>
              <a:ext uri="{FF2B5EF4-FFF2-40B4-BE49-F238E27FC236}">
                <a16:creationId xmlns:a16="http://schemas.microsoft.com/office/drawing/2014/main" xmlns:p14="http://schemas.microsoft.com/office/powerpoint/2010/main" xmlns:asvg="http://schemas.microsoft.com/office/drawing/2016/SVG/main" xmlns:a14="http://schemas.microsoft.com/office/drawing/2010/main" xmlns="" id="{8647B79C-AB33-4820-A007-F2755BBE8CF5}"/>
              </a:ext>
            </a:extLst>
          </p:cNvPr>
          <p:cNvSpPr txBox="1"/>
          <p:nvPr userDrawn="1"/>
        </p:nvSpPr>
        <p:spPr>
          <a:xfrm>
            <a:off x="2741930" y="6088856"/>
            <a:ext cx="5618640" cy="369332"/>
          </a:xfrm>
          <a:prstGeom prst="rect">
            <a:avLst/>
          </a:prstGeom>
          <a:noFill/>
        </p:spPr>
        <p:txBody>
          <a:bodyPr wrap="square" lIns="0" tIns="0" rIns="0" bIns="0">
            <a:spAutoFit/>
          </a:bodyPr>
          <a:lstStyle/>
          <a:p>
            <a:r>
              <a:rPr lang="en-US" sz="800" dirty="0">
                <a:solidFill>
                  <a:schemeClr val="bg1"/>
                </a:solidFill>
                <a:effectLst/>
                <a:latin typeface="+mn-lt"/>
                <a:ea typeface="Yu Gothic" panose="020B0400000000000000" pitchFamily="34" charset="-128"/>
              </a:rPr>
              <a:t>Cigna Medical Group is the medical group practice division of Cigna HealthCare of Arizona, Inc. All Cigna Medical Group services are provided exclusively by or through Cigna HealthCare of Arizona Inc., and not by Cigna Corporation. The Cigna Medical Group name, logo, and other Cigna marks are owned by Cigna Intellectual Property, Inc. © 2022</a:t>
            </a:r>
            <a:endParaRPr lang="en-US" sz="800" dirty="0">
              <a:solidFill>
                <a:schemeClr val="bg1"/>
              </a:solidFill>
              <a:latin typeface="+mn-lt"/>
            </a:endParaRPr>
          </a:p>
        </p:txBody>
      </p:sp>
    </p:spTree>
    <p:extLst>
      <p:ext uri="{BB962C8B-B14F-4D97-AF65-F5344CB8AC3E}">
        <p14:creationId xmlns:p14="http://schemas.microsoft.com/office/powerpoint/2010/main" val="26677430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Repor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25599" y="279399"/>
            <a:ext cx="5454651" cy="2310594"/>
          </a:xfrm>
        </p:spPr>
        <p:txBody>
          <a:bodyPr/>
          <a:lstStyle>
            <a:lvl1pPr>
              <a:defRPr>
                <a:solidFill>
                  <a:srgbClr val="0065A6"/>
                </a:solidFill>
              </a:defRPr>
            </a:lvl1pPr>
          </a:lstStyle>
          <a:p>
            <a:r>
              <a:rPr lang="en-US" noProof="0" dirty="0"/>
              <a:t>Click to add title</a:t>
            </a:r>
            <a:endParaRPr lang="en-US"/>
          </a:p>
        </p:txBody>
      </p:sp>
      <p:sp>
        <p:nvSpPr>
          <p:cNvPr id="3" name="Content Placeholder 2"/>
          <p:cNvSpPr>
            <a:spLocks noGrp="1"/>
          </p:cNvSpPr>
          <p:nvPr>
            <p:ph idx="1" hasCustomPrompt="1"/>
          </p:nvPr>
        </p:nvSpPr>
        <p:spPr>
          <a:xfrm>
            <a:off x="539749" y="3632201"/>
            <a:ext cx="5454651" cy="2310594"/>
          </a:xfrm>
        </p:spPr>
        <p:txBody>
          <a:bodyPr/>
          <a:lstStyle>
            <a:lvl1pPr>
              <a:defRPr/>
            </a:lvl1pPr>
          </a:lstStyle>
          <a:p>
            <a:pPr lvl="0"/>
            <a:r>
              <a:rPr lang="en-US" noProof="0" dirty="0"/>
              <a:t>Click to add text</a:t>
            </a:r>
            <a:endParaRPr lang="en-US"/>
          </a:p>
          <a:p>
            <a:pPr lvl="1"/>
            <a:r>
              <a:rPr lang="en-US" noProof="0" dirty="0"/>
              <a:t>Second level</a:t>
            </a:r>
            <a:endParaRPr lang="en-US"/>
          </a:p>
          <a:p>
            <a:pPr lvl="2"/>
            <a:r>
              <a:rPr lang="en-US" noProof="0" dirty="0"/>
              <a:t>Third level</a:t>
            </a:r>
            <a:endParaRPr lang="en-US"/>
          </a:p>
          <a:p>
            <a:pPr lvl="3"/>
            <a:r>
              <a:rPr lang="en-US" noProof="0" dirty="0"/>
              <a:t>Fourth level</a:t>
            </a:r>
            <a:endParaRPr lang="en-US"/>
          </a:p>
          <a:p>
            <a:pPr lvl="4"/>
            <a:r>
              <a:rPr lang="en-US" noProof="0" dirty="0"/>
              <a:t>Fifth level</a:t>
            </a:r>
            <a:endParaRPr lang="en-US"/>
          </a:p>
        </p:txBody>
      </p:sp>
      <p:sp>
        <p:nvSpPr>
          <p:cNvPr id="11" name="Content Placeholder 10">
            <a:extLst>
              <a:ext uri="{FF2B5EF4-FFF2-40B4-BE49-F238E27FC236}">
                <a16:creationId xmlns:a16="http://schemas.microsoft.com/office/drawing/2014/main" xmlns:p14="http://schemas.microsoft.com/office/powerpoint/2010/main" xmlns="" id="{DDD31474-E8B2-46EA-8D8F-407D2E2D9550}"/>
              </a:ext>
            </a:extLst>
          </p:cNvPr>
          <p:cNvSpPr>
            <a:spLocks noGrp="1"/>
          </p:cNvSpPr>
          <p:nvPr>
            <p:ph sz="quarter" idx="13" hasCustomPrompt="1"/>
          </p:nvPr>
        </p:nvSpPr>
        <p:spPr>
          <a:xfrm>
            <a:off x="6196013" y="279399"/>
            <a:ext cx="2632075" cy="2310593"/>
          </a:xfrm>
        </p:spPr>
        <p:txBody>
          <a:bodyPr/>
          <a:lstStyle>
            <a:lvl1pPr>
              <a:defRPr/>
            </a:lvl1pPr>
          </a:lstStyle>
          <a:p>
            <a:pPr lvl="0"/>
            <a:r>
              <a:rPr lang="en-US" dirty="0"/>
              <a:t>Click to add text</a:t>
            </a:r>
            <a:endParaRPr lang="en-US"/>
          </a:p>
          <a:p>
            <a:pPr lvl="1"/>
            <a:r>
              <a:rPr lang="en-US" dirty="0"/>
              <a:t>Second level</a:t>
            </a:r>
            <a:endParaRPr lang="en-US"/>
          </a:p>
          <a:p>
            <a:pPr lvl="2"/>
            <a:r>
              <a:rPr lang="en-US" dirty="0"/>
              <a:t>Third level</a:t>
            </a:r>
            <a:endParaRPr lang="en-US"/>
          </a:p>
          <a:p>
            <a:pPr lvl="3"/>
            <a:r>
              <a:rPr lang="en-US" dirty="0"/>
              <a:t>Fourth level</a:t>
            </a:r>
            <a:endParaRPr lang="en-US"/>
          </a:p>
          <a:p>
            <a:pPr lvl="4"/>
            <a:r>
              <a:rPr lang="en-US" dirty="0"/>
              <a:t>Fifth level</a:t>
            </a:r>
            <a:endParaRPr lang="en-US"/>
          </a:p>
        </p:txBody>
      </p:sp>
      <p:sp>
        <p:nvSpPr>
          <p:cNvPr id="13" name="Content Placeholder 12">
            <a:extLst>
              <a:ext uri="{FF2B5EF4-FFF2-40B4-BE49-F238E27FC236}">
                <a16:creationId xmlns:a16="http://schemas.microsoft.com/office/drawing/2014/main" xmlns:p14="http://schemas.microsoft.com/office/powerpoint/2010/main" xmlns="" id="{596632F1-4A88-4995-8B6F-EBA85B47C198}"/>
              </a:ext>
            </a:extLst>
          </p:cNvPr>
          <p:cNvSpPr>
            <a:spLocks noGrp="1"/>
          </p:cNvSpPr>
          <p:nvPr>
            <p:ph sz="quarter" idx="14" hasCustomPrompt="1"/>
          </p:nvPr>
        </p:nvSpPr>
        <p:spPr>
          <a:xfrm>
            <a:off x="6196013" y="3631420"/>
            <a:ext cx="2632076" cy="2310593"/>
          </a:xfrm>
        </p:spPr>
        <p:txBody>
          <a:bodyPr/>
          <a:lstStyle>
            <a:lvl1pPr>
              <a:defRPr/>
            </a:lvl1pPr>
          </a:lstStyle>
          <a:p>
            <a:pPr lvl="0"/>
            <a:r>
              <a:rPr lang="en-US" dirty="0"/>
              <a:t>Click to add text</a:t>
            </a:r>
            <a:endParaRPr lang="en-US"/>
          </a:p>
          <a:p>
            <a:pPr lvl="1"/>
            <a:r>
              <a:rPr lang="en-US" dirty="0"/>
              <a:t>Second level</a:t>
            </a:r>
            <a:endParaRPr lang="en-US"/>
          </a:p>
          <a:p>
            <a:pPr lvl="2"/>
            <a:r>
              <a:rPr lang="en-US" dirty="0"/>
              <a:t>Third level</a:t>
            </a:r>
            <a:endParaRPr lang="en-US"/>
          </a:p>
          <a:p>
            <a:pPr lvl="3"/>
            <a:r>
              <a:rPr lang="en-US" dirty="0"/>
              <a:t>Fourth level</a:t>
            </a:r>
            <a:endParaRPr lang="en-US"/>
          </a:p>
          <a:p>
            <a:pPr lvl="4"/>
            <a:r>
              <a:rPr lang="en-US" dirty="0"/>
              <a:t>Fifth level</a:t>
            </a:r>
            <a:endParaRPr lang="en-US"/>
          </a:p>
        </p:txBody>
      </p:sp>
      <p:sp>
        <p:nvSpPr>
          <p:cNvPr id="15" name="Content Placeholder 14">
            <a:extLst>
              <a:ext uri="{FF2B5EF4-FFF2-40B4-BE49-F238E27FC236}">
                <a16:creationId xmlns:a16="http://schemas.microsoft.com/office/drawing/2014/main" xmlns:p14="http://schemas.microsoft.com/office/powerpoint/2010/main" xmlns="" id="{EEF74B4B-46AB-47AA-B6ED-E5FFB4275262}"/>
              </a:ext>
            </a:extLst>
          </p:cNvPr>
          <p:cNvSpPr>
            <a:spLocks noGrp="1"/>
          </p:cNvSpPr>
          <p:nvPr>
            <p:ph sz="quarter" idx="15" hasCustomPrompt="1"/>
          </p:nvPr>
        </p:nvSpPr>
        <p:spPr>
          <a:xfrm>
            <a:off x="9043852" y="279399"/>
            <a:ext cx="2632212" cy="2310593"/>
          </a:xfrm>
        </p:spPr>
        <p:txBody>
          <a:bodyPr/>
          <a:lstStyle>
            <a:lvl1pPr>
              <a:defRPr/>
            </a:lvl1pPr>
          </a:lstStyle>
          <a:p>
            <a:pPr lvl="0"/>
            <a:r>
              <a:rPr lang="en-US" dirty="0"/>
              <a:t>Click to add text</a:t>
            </a:r>
            <a:endParaRPr lang="en-US"/>
          </a:p>
          <a:p>
            <a:pPr lvl="1"/>
            <a:r>
              <a:rPr lang="en-US" dirty="0"/>
              <a:t>Second level</a:t>
            </a:r>
            <a:endParaRPr lang="en-US"/>
          </a:p>
          <a:p>
            <a:pPr lvl="2"/>
            <a:r>
              <a:rPr lang="en-US" dirty="0"/>
              <a:t>Third level</a:t>
            </a:r>
            <a:endParaRPr lang="en-US"/>
          </a:p>
          <a:p>
            <a:pPr lvl="3"/>
            <a:r>
              <a:rPr lang="en-US" dirty="0"/>
              <a:t>Fourth level</a:t>
            </a:r>
            <a:endParaRPr lang="en-US"/>
          </a:p>
          <a:p>
            <a:pPr lvl="4"/>
            <a:r>
              <a:rPr lang="en-US" dirty="0"/>
              <a:t>Fifth level</a:t>
            </a:r>
            <a:endParaRPr lang="en-US"/>
          </a:p>
        </p:txBody>
      </p:sp>
      <p:sp>
        <p:nvSpPr>
          <p:cNvPr id="17" name="Content Placeholder 16">
            <a:extLst>
              <a:ext uri="{FF2B5EF4-FFF2-40B4-BE49-F238E27FC236}">
                <a16:creationId xmlns:a16="http://schemas.microsoft.com/office/drawing/2014/main" xmlns:p14="http://schemas.microsoft.com/office/powerpoint/2010/main" xmlns="" id="{32CC7206-3950-4496-B69C-242B1681E9AB}"/>
              </a:ext>
            </a:extLst>
          </p:cNvPr>
          <p:cNvSpPr>
            <a:spLocks noGrp="1"/>
          </p:cNvSpPr>
          <p:nvPr>
            <p:ph sz="quarter" idx="16" hasCustomPrompt="1"/>
          </p:nvPr>
        </p:nvSpPr>
        <p:spPr>
          <a:xfrm>
            <a:off x="9031288" y="3631420"/>
            <a:ext cx="2632075" cy="2310593"/>
          </a:xfrm>
        </p:spPr>
        <p:txBody>
          <a:bodyPr/>
          <a:lstStyle>
            <a:lvl1pPr>
              <a:defRPr/>
            </a:lvl1pPr>
          </a:lstStyle>
          <a:p>
            <a:pPr lvl="0"/>
            <a:r>
              <a:rPr lang="en-US" dirty="0"/>
              <a:t>Click to add text</a:t>
            </a:r>
            <a:endParaRPr lang="en-US"/>
          </a:p>
          <a:p>
            <a:pPr lvl="1"/>
            <a:r>
              <a:rPr lang="en-US" dirty="0"/>
              <a:t>Second level</a:t>
            </a:r>
            <a:endParaRPr lang="en-US"/>
          </a:p>
          <a:p>
            <a:pPr lvl="2"/>
            <a:r>
              <a:rPr lang="en-US" dirty="0"/>
              <a:t>Third level</a:t>
            </a:r>
            <a:endParaRPr lang="en-US"/>
          </a:p>
          <a:p>
            <a:pPr lvl="3"/>
            <a:r>
              <a:rPr lang="en-US" dirty="0"/>
              <a:t>Fourth level</a:t>
            </a:r>
            <a:endParaRPr lang="en-US"/>
          </a:p>
          <a:p>
            <a:pPr lvl="4"/>
            <a:r>
              <a:rPr lang="en-US" dirty="0"/>
              <a:t>Fifth level</a:t>
            </a:r>
            <a:endParaRPr lang="en-US"/>
          </a:p>
        </p:txBody>
      </p:sp>
      <p:sp>
        <p:nvSpPr>
          <p:cNvPr id="18" name="Date Placeholder 17">
            <a:extLst>
              <a:ext uri="{FF2B5EF4-FFF2-40B4-BE49-F238E27FC236}">
                <a16:creationId xmlns:a16="http://schemas.microsoft.com/office/drawing/2014/main" xmlns:p14="http://schemas.microsoft.com/office/powerpoint/2010/main" xmlns="" id="{810C6B70-99A9-489B-AD1F-9989C43A3276}"/>
              </a:ext>
            </a:extLst>
          </p:cNvPr>
          <p:cNvSpPr>
            <a:spLocks noGrp="1"/>
          </p:cNvSpPr>
          <p:nvPr>
            <p:ph type="dt" sz="half" idx="17"/>
          </p:nvPr>
        </p:nvSpPr>
        <p:spPr/>
        <p:txBody>
          <a:bodyPr/>
          <a:lstStyle/>
          <a:p>
            <a:fld id="{4BA28C05-3825-435C-B3D9-73A783CF9BF0}" type="datetime3">
              <a:rPr lang="en-US" smtClean="0"/>
              <a:t>13 October 2022</a:t>
            </a:fld>
            <a:endParaRPr lang="en-US" dirty="0"/>
          </a:p>
        </p:txBody>
      </p:sp>
      <p:sp>
        <p:nvSpPr>
          <p:cNvPr id="19" name="Footer Placeholder 18">
            <a:extLst>
              <a:ext uri="{FF2B5EF4-FFF2-40B4-BE49-F238E27FC236}">
                <a16:creationId xmlns:a16="http://schemas.microsoft.com/office/drawing/2014/main" xmlns:p14="http://schemas.microsoft.com/office/powerpoint/2010/main" xmlns="" id="{11296545-84C6-4FCB-9E58-05E4BC99B569}"/>
              </a:ext>
            </a:extLst>
          </p:cNvPr>
          <p:cNvSpPr>
            <a:spLocks noGrp="1"/>
          </p:cNvSpPr>
          <p:nvPr>
            <p:ph type="ftr" sz="quarter" idx="18"/>
          </p:nvPr>
        </p:nvSpPr>
        <p:spPr/>
        <p:txBody>
          <a:bodyPr/>
          <a:lstStyle/>
          <a:p>
            <a:r>
              <a:rPr lang="en-US" dirty="0"/>
              <a:t>Confidential, unpublished property of Cigna. Do not duplicate or distribute. © 2021 Cigna</a:t>
            </a:r>
            <a:endParaRPr lang="en-US"/>
          </a:p>
        </p:txBody>
      </p:sp>
      <p:sp>
        <p:nvSpPr>
          <p:cNvPr id="20" name="Slide Number Placeholder 19">
            <a:extLst>
              <a:ext uri="{FF2B5EF4-FFF2-40B4-BE49-F238E27FC236}">
                <a16:creationId xmlns:a16="http://schemas.microsoft.com/office/drawing/2014/main" xmlns:p14="http://schemas.microsoft.com/office/powerpoint/2010/main" xmlns="" id="{7A631C03-892D-4B9B-B145-87E2527F9592}"/>
              </a:ext>
            </a:extLst>
          </p:cNvPr>
          <p:cNvSpPr>
            <a:spLocks noGrp="1"/>
          </p:cNvSpPr>
          <p:nvPr>
            <p:ph type="sldNum" sz="quarter" idx="19"/>
          </p:nvPr>
        </p:nvSpPr>
        <p:spPr/>
        <p:txBody>
          <a:bodyPr/>
          <a:lstStyle/>
          <a:p>
            <a:fld id="{24C8C45C-947F-4981-8B3F-4F32E973C901}" type="slidenum">
              <a:rPr lang="en-US" smtClean="0"/>
              <a:pPr/>
              <a:t>‹#›</a:t>
            </a:fld>
            <a:endParaRPr lang="en-US" dirty="0"/>
          </a:p>
        </p:txBody>
      </p:sp>
    </p:spTree>
    <p:extLst>
      <p:ext uri="{BB962C8B-B14F-4D97-AF65-F5344CB8AC3E}">
        <p14:creationId xmlns:p14="http://schemas.microsoft.com/office/powerpoint/2010/main" val="51388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sv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39749" y="1540431"/>
            <a:ext cx="11123613" cy="4402364"/>
          </a:xfrm>
          <a:prstGeom prst="rect">
            <a:avLst/>
          </a:prstGeom>
        </p:spPr>
        <p:txBody>
          <a:bodyPr vert="horz" lIns="0" tIns="0" rIns="0" bIns="0" rtlCol="0">
            <a:noAutofit/>
          </a:bodyPr>
          <a:lstStyle/>
          <a:p>
            <a:pPr lvl="0"/>
            <a:r>
              <a:rPr lang="en-US" noProof="0" dirty="0"/>
              <a:t>Level 1</a:t>
            </a:r>
            <a:endParaRPr lang="en-US"/>
          </a:p>
          <a:p>
            <a:pPr lvl="1"/>
            <a:r>
              <a:rPr lang="en-US" noProof="0" dirty="0"/>
              <a:t>Level 2</a:t>
            </a:r>
            <a:endParaRPr lang="en-US"/>
          </a:p>
          <a:p>
            <a:pPr lvl="2"/>
            <a:r>
              <a:rPr lang="en-US" noProof="0" dirty="0"/>
              <a:t>Level 3</a:t>
            </a:r>
            <a:endParaRPr lang="en-US"/>
          </a:p>
          <a:p>
            <a:pPr lvl="3"/>
            <a:r>
              <a:rPr lang="en-US" noProof="0" dirty="0"/>
              <a:t>Level 4, Header</a:t>
            </a:r>
            <a:endParaRPr lang="en-US"/>
          </a:p>
          <a:p>
            <a:pPr lvl="4"/>
            <a:r>
              <a:rPr lang="en-US" noProof="0" dirty="0"/>
              <a:t>Level 5, Body</a:t>
            </a:r>
            <a:endParaRPr lang="en-US"/>
          </a:p>
          <a:p>
            <a:pPr lvl="5"/>
            <a:r>
              <a:rPr lang="en-US" noProof="0" dirty="0"/>
              <a:t>Level 6</a:t>
            </a:r>
            <a:endParaRPr lang="en-US"/>
          </a:p>
          <a:p>
            <a:pPr lvl="6"/>
            <a:r>
              <a:rPr lang="en-US" noProof="0" dirty="0"/>
              <a:t>Level 7, Small Header</a:t>
            </a:r>
            <a:endParaRPr lang="en-US"/>
          </a:p>
          <a:p>
            <a:pPr lvl="7"/>
            <a:r>
              <a:rPr lang="en-US" noProof="0" dirty="0"/>
              <a:t>Level 8, Small Body</a:t>
            </a:r>
            <a:endParaRPr lang="en-US"/>
          </a:p>
          <a:p>
            <a:pPr lvl="8"/>
            <a:r>
              <a:rPr lang="en-US" noProof="0" dirty="0"/>
              <a:t>Level 9, Infographic</a:t>
            </a:r>
            <a:endParaRPr lang="en-US"/>
          </a:p>
        </p:txBody>
      </p:sp>
      <p:sp>
        <p:nvSpPr>
          <p:cNvPr id="7" name="Title Placeholder 6">
            <a:extLst>
              <a:ext uri="{FF2B5EF4-FFF2-40B4-BE49-F238E27FC236}">
                <a16:creationId xmlns:a16="http://schemas.microsoft.com/office/drawing/2014/main" xmlns:p15="http://schemas.microsoft.com/office/powerpoint/2012/main" xmlns:p14="http://schemas.microsoft.com/office/powerpoint/2010/main" xmlns:asvg="http://schemas.microsoft.com/office/drawing/2016/SVG/main" xmlns:a14="http://schemas.microsoft.com/office/drawing/2010/main" xmlns="" id="{C9392247-CE23-49BB-A39E-64C7575BE478}"/>
              </a:ext>
            </a:extLst>
          </p:cNvPr>
          <p:cNvSpPr>
            <a:spLocks noGrp="1"/>
          </p:cNvSpPr>
          <p:nvPr>
            <p:ph type="title"/>
          </p:nvPr>
        </p:nvSpPr>
        <p:spPr>
          <a:xfrm>
            <a:off x="525599" y="279399"/>
            <a:ext cx="11137763" cy="986143"/>
          </a:xfrm>
          <a:prstGeom prst="rect">
            <a:avLst/>
          </a:prstGeom>
        </p:spPr>
        <p:txBody>
          <a:bodyPr vert="horz" lIns="0" tIns="0" rIns="0" bIns="0" rtlCol="0" anchor="t" anchorCtr="0">
            <a:noAutofit/>
          </a:bodyPr>
          <a:lstStyle/>
          <a:p>
            <a:r>
              <a:rPr lang="en-US" dirty="0"/>
              <a:t>Click to add title</a:t>
            </a:r>
            <a:endParaRPr lang="en-US"/>
          </a:p>
        </p:txBody>
      </p:sp>
      <p:pic>
        <p:nvPicPr>
          <p:cNvPr id="5" name="image" descr="{&quot;templafy&quot;:{&quot;id&quot;:&quot;35d9e598-c3ac-4b68-9326-3fb6379bd80f&quot;}}">
            <a:extLst>
              <a:ext uri="{FF2B5EF4-FFF2-40B4-BE49-F238E27FC236}">
                <a16:creationId xmlns:a16="http://schemas.microsoft.com/office/drawing/2014/main" xmlns:p15="http://schemas.microsoft.com/office/powerpoint/2012/main" xmlns:p14="http://schemas.microsoft.com/office/powerpoint/2010/main" xmlns:asvg="http://schemas.microsoft.com/office/drawing/2016/SVG/main" xmlns:a14="http://schemas.microsoft.com/office/drawing/2010/main" xmlns="" id="{1CADA6D7-E68C-44D9-923D-AAA8D5ED6960}"/>
              </a:ext>
            </a:extLst>
          </p:cNvPr>
          <p:cNvPicPr>
            <a:picLocks noChangeAspect="1"/>
          </p:cNvPicPr>
          <p:nvPr userDrawn="1"/>
        </p:nvPicPr>
        <p:blipFill rotWithShape="1">
          <a:blip r:embed="rId14" cstate="print">
            <a:extLst>
              <a:ext uri="{28A0092B-C50C-407E-A947-70E740481C1C}">
                <a14:useLocalDpi xmlns:a14="http://schemas.microsoft.com/office/drawing/2010/main" val="0"/>
              </a:ext>
            </a:extLst>
          </a:blip>
          <a:srcRect r="55752"/>
          <a:stretch/>
        </p:blipFill>
        <p:spPr>
          <a:xfrm>
            <a:off x="10140949" y="5988724"/>
            <a:ext cx="1710533" cy="710626"/>
          </a:xfrm>
          <a:prstGeom prst="rect">
            <a:avLst/>
          </a:prstGeom>
        </p:spPr>
      </p:pic>
      <p:sp>
        <p:nvSpPr>
          <p:cNvPr id="16" name="Date_GeneralDate">
            <a:extLst>
              <a:ext uri="{FF2B5EF4-FFF2-40B4-BE49-F238E27FC236}">
                <a16:creationId xmlns:a16="http://schemas.microsoft.com/office/drawing/2014/main" xmlns:p15="http://schemas.microsoft.com/office/powerpoint/2012/main" xmlns:p14="http://schemas.microsoft.com/office/powerpoint/2010/main" xmlns:asvg="http://schemas.microsoft.com/office/drawing/2016/SVG/main" xmlns:a14="http://schemas.microsoft.com/office/drawing/2010/main" xmlns="" id="{3793A828-82F4-402D-8566-2F394D695B65}"/>
              </a:ext>
            </a:extLst>
          </p:cNvPr>
          <p:cNvSpPr>
            <a:spLocks noGrp="1"/>
          </p:cNvSpPr>
          <p:nvPr>
            <p:ph type="dt" sz="half" idx="2"/>
          </p:nvPr>
        </p:nvSpPr>
        <p:spPr>
          <a:xfrm>
            <a:off x="853291" y="6457950"/>
            <a:ext cx="1361272" cy="115888"/>
          </a:xfrm>
          <a:prstGeom prst="rect">
            <a:avLst/>
          </a:prstGeom>
        </p:spPr>
        <p:txBody>
          <a:bodyPr vert="horz" lIns="0" tIns="0" rIns="0" bIns="0" rtlCol="0" anchor="b" anchorCtr="0"/>
          <a:lstStyle>
            <a:lvl1pPr algn="l">
              <a:defRPr sz="800" cap="none" baseline="0">
                <a:solidFill>
                  <a:schemeClr val="accent1"/>
                </a:solidFill>
                <a:latin typeface="+mj-lt"/>
              </a:defRPr>
            </a:lvl1pPr>
          </a:lstStyle>
          <a:p>
            <a:fld id="{33C6F31B-AD47-4687-B08D-88EC3AD593DE}" type="datetime3">
              <a:rPr lang="en-US" smtClean="0"/>
              <a:t>13 October 2022</a:t>
            </a:fld>
            <a:endParaRPr lang="en-US" dirty="0"/>
          </a:p>
        </p:txBody>
      </p:sp>
      <p:sp>
        <p:nvSpPr>
          <p:cNvPr id="17" name="FLD_PresentationTitle">
            <a:extLst>
              <a:ext uri="{FF2B5EF4-FFF2-40B4-BE49-F238E27FC236}">
                <a16:creationId xmlns:a16="http://schemas.microsoft.com/office/drawing/2014/main" xmlns:p15="http://schemas.microsoft.com/office/powerpoint/2012/main" xmlns:p14="http://schemas.microsoft.com/office/powerpoint/2010/main" xmlns:asvg="http://schemas.microsoft.com/office/drawing/2016/SVG/main" xmlns:a14="http://schemas.microsoft.com/office/drawing/2010/main" xmlns="" id="{FA11BE48-01C1-4BFC-86C5-81D9249E4029}"/>
              </a:ext>
            </a:extLst>
          </p:cNvPr>
          <p:cNvSpPr>
            <a:spLocks noGrp="1"/>
          </p:cNvSpPr>
          <p:nvPr>
            <p:ph type="ftr" sz="quarter" idx="3"/>
          </p:nvPr>
        </p:nvSpPr>
        <p:spPr>
          <a:xfrm>
            <a:off x="0" y="6876000"/>
            <a:ext cx="0" cy="0"/>
          </a:xfrm>
          <a:prstGeom prst="rect">
            <a:avLst/>
          </a:prstGeom>
        </p:spPr>
        <p:txBody>
          <a:bodyPr vert="horz" lIns="0" tIns="0" rIns="0" bIns="0" rtlCol="0" anchor="b" anchorCtr="0"/>
          <a:lstStyle>
            <a:lvl1pPr algn="l">
              <a:defRPr sz="100" cap="none" baseline="0">
                <a:solidFill>
                  <a:schemeClr val="tx2"/>
                </a:solidFill>
                <a:latin typeface="+mj-lt"/>
              </a:defRPr>
            </a:lvl1pPr>
          </a:lstStyle>
          <a:p>
            <a:endParaRPr lang="en-US" dirty="0"/>
          </a:p>
        </p:txBody>
      </p:sp>
      <p:sp>
        <p:nvSpPr>
          <p:cNvPr id="18" name="Slide Number Placeholder 5">
            <a:extLst>
              <a:ext uri="{FF2B5EF4-FFF2-40B4-BE49-F238E27FC236}">
                <a16:creationId xmlns:a16="http://schemas.microsoft.com/office/drawing/2014/main" xmlns:p15="http://schemas.microsoft.com/office/powerpoint/2012/main" xmlns:p14="http://schemas.microsoft.com/office/powerpoint/2010/main" xmlns:asvg="http://schemas.microsoft.com/office/drawing/2016/SVG/main" xmlns:a14="http://schemas.microsoft.com/office/drawing/2010/main" xmlns="" id="{367BD312-D5A4-4344-BF91-876AD68F1EF7}"/>
              </a:ext>
            </a:extLst>
          </p:cNvPr>
          <p:cNvSpPr>
            <a:spLocks noGrp="1"/>
          </p:cNvSpPr>
          <p:nvPr>
            <p:ph type="sldNum" sz="quarter" idx="4"/>
          </p:nvPr>
        </p:nvSpPr>
        <p:spPr>
          <a:xfrm>
            <a:off x="525600" y="6457950"/>
            <a:ext cx="241398" cy="115888"/>
          </a:xfrm>
          <a:prstGeom prst="rect">
            <a:avLst/>
          </a:prstGeom>
        </p:spPr>
        <p:txBody>
          <a:bodyPr vert="horz" lIns="0" tIns="0" rIns="0" bIns="0" rtlCol="0" anchor="b" anchorCtr="0"/>
          <a:lstStyle>
            <a:lvl1pPr algn="l">
              <a:defRPr sz="800" cap="all" baseline="0">
                <a:solidFill>
                  <a:schemeClr val="accent1"/>
                </a:solidFill>
                <a:latin typeface="+mj-lt"/>
              </a:defRPr>
            </a:lvl1pPr>
          </a:lstStyle>
          <a:p>
            <a:fld id="{24C8C45C-947F-4981-8B3F-4F32E973C901}" type="slidenum">
              <a:rPr lang="en-US" smtClean="0"/>
              <a:pPr/>
              <a:t>‹#›</a:t>
            </a:fld>
            <a:endParaRPr lang="en-US" dirty="0"/>
          </a:p>
        </p:txBody>
      </p:sp>
      <p:sp>
        <p:nvSpPr>
          <p:cNvPr id="4" name="text" descr="{&quot;templafy&quot;:{&quot;id&quot;:&quot;ec0e7830-3389-4ffd-a9db-c65a49312576&quot;}}" title="Form.Cigna_Confidentiality.Cigna_confidentiality">
            <a:extLst>
              <a:ext uri="{FF2B5EF4-FFF2-40B4-BE49-F238E27FC236}">
                <a16:creationId xmlns:a16="http://schemas.microsoft.com/office/drawing/2014/main" xmlns:p15="http://schemas.microsoft.com/office/powerpoint/2012/main" xmlns:p14="http://schemas.microsoft.com/office/powerpoint/2010/main" xmlns:asvg="http://schemas.microsoft.com/office/drawing/2016/SVG/main" xmlns:a14="http://schemas.microsoft.com/office/drawing/2010/main" xmlns="" id="{63EFBC88-214D-4CAC-A676-1C9B2DBBA205}"/>
              </a:ext>
            </a:extLst>
          </p:cNvPr>
          <p:cNvSpPr/>
          <p:nvPr userDrawn="1"/>
        </p:nvSpPr>
        <p:spPr>
          <a:xfrm>
            <a:off x="6438902" y="6457950"/>
            <a:ext cx="3843336" cy="1158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lstStyle/>
          <a:p>
            <a:pPr algn="l"/>
            <a:endParaRPr lang="en-US" sz="800" cap="none" baseline="0" noProof="0" dirty="0">
              <a:solidFill>
                <a:schemeClr val="tx2"/>
              </a:solidFill>
              <a:latin typeface="+mj-lt"/>
            </a:endParaRPr>
          </a:p>
        </p:txBody>
      </p:sp>
      <p:sp>
        <p:nvSpPr>
          <p:cNvPr id="2" name="text" descr="{&quot;templafy&quot;:{&quot;id&quot;:&quot;e245538a-5f36-4c02-a9ae-9de267cbc602&quot;}}" title="Form.Cigna_Confidentiality.CignaConfidentiality">
            <a:extLst>
              <a:ext uri="{FF2B5EF4-FFF2-40B4-BE49-F238E27FC236}">
                <a16:creationId xmlns:a16="http://schemas.microsoft.com/office/drawing/2014/main" xmlns:p15="http://schemas.microsoft.com/office/powerpoint/2012/main" xmlns:p14="http://schemas.microsoft.com/office/powerpoint/2010/main" xmlns:asvg="http://schemas.microsoft.com/office/drawing/2016/SVG/main" xmlns:a14="http://schemas.microsoft.com/office/drawing/2010/main" xmlns="" id="{168F76A6-B281-45DF-8296-11532C0B4B7B}"/>
              </a:ext>
            </a:extLst>
          </p:cNvPr>
          <p:cNvSpPr/>
          <p:nvPr userDrawn="1"/>
        </p:nvSpPr>
        <p:spPr>
          <a:xfrm>
            <a:off x="2214563" y="6457950"/>
            <a:ext cx="4067176" cy="1158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l"/>
            <a:r>
              <a:rPr lang="en-US" sz="800" noProof="0" dirty="0">
                <a:solidFill>
                  <a:schemeClr val="tx2"/>
                </a:solidFill>
              </a:rPr>
              <a:t>Confidential, unpublished property of Cigna. Do not duplicate or distribute. All Cigna products and services are provided exclusively by or through operating subsidiaries of Cigna Corporation. © 2022 Cigna</a:t>
            </a:r>
          </a:p>
        </p:txBody>
      </p:sp>
      <p:pic>
        <p:nvPicPr>
          <p:cNvPr id="8" name="image" descr="{&quot;templafy&quot;:{&quot;id&quot;:&quot;b2fb1b70-6ee6-4631-ad44-c55e79b8e9dd&quot;}}" hidden="1">
            <a:extLst>
              <a:ext uri="{FF2B5EF4-FFF2-40B4-BE49-F238E27FC236}">
                <a16:creationId xmlns:a16="http://schemas.microsoft.com/office/drawing/2014/main" xmlns:p15="http://schemas.microsoft.com/office/powerpoint/2012/main" xmlns:p14="http://schemas.microsoft.com/office/powerpoint/2010/main" xmlns:asvg="http://schemas.microsoft.com/office/drawing/2016/SVG/main" xmlns:a14="http://schemas.microsoft.com/office/drawing/2010/main" xmlns="" id="{C400098A-D77C-4A83-A2F1-E581BC5F70C8}"/>
              </a:ext>
            </a:extLst>
          </p:cNvPr>
          <p:cNvPicPr>
            <a:picLocks noChangeAspect="1"/>
          </p:cNvPicPr>
          <p:nvPr userDrawn="1"/>
        </p:nvPicPr>
        <p:blipFill>
          <a:blip r:embed="rId15">
            <a:extLst>
              <a:ext uri="{96DAC541-7B7A-43D3-8B79-37D633B846F1}">
                <asvg:svgBlip xmlns:asvg="http://schemas.microsoft.com/office/drawing/2016/SVG/main" xmlns:p15="http://schemas.microsoft.com/office/powerpoint/2012/main" xmlns:p14="http://schemas.microsoft.com/office/powerpoint/2010/main" xmlns:a14="http://schemas.microsoft.com/office/drawing/2010/main" xmlns:a16="http://schemas.microsoft.com/office/drawing/2014/main" xmlns="" r:embed="rId16"/>
              </a:ext>
            </a:extLst>
          </a:blip>
          <a:stretch>
            <a:fillRect/>
          </a:stretch>
        </p:blipFill>
        <p:spPr>
          <a:xfrm>
            <a:off x="8828088" y="6219049"/>
            <a:ext cx="2835276" cy="351480"/>
          </a:xfrm>
          <a:prstGeom prst="rect">
            <a:avLst/>
          </a:prstGeom>
        </p:spPr>
      </p:pic>
      <p:sp>
        <p:nvSpPr>
          <p:cNvPr id="12" name="text" descr="{&quot;templafy&quot;:{&quot;id&quot;:&quot;cdf2b0a2-7e0e-4fd4-9f1d-2ac9b5260ebd&quot;}}" hidden="1" title="text">
            <a:extLst>
              <a:ext uri="{FF2B5EF4-FFF2-40B4-BE49-F238E27FC236}">
                <a16:creationId xmlns:a16="http://schemas.microsoft.com/office/drawing/2014/main" xmlns:p15="http://schemas.microsoft.com/office/powerpoint/2012/main" xmlns:p14="http://schemas.microsoft.com/office/powerpoint/2010/main" xmlns:asvg="http://schemas.microsoft.com/office/drawing/2016/SVG/main" xmlns:a14="http://schemas.microsoft.com/office/drawing/2010/main" xmlns="" id="{98FF719A-D6F5-4208-8B20-84D461D2A89A}"/>
              </a:ext>
            </a:extLst>
          </p:cNvPr>
          <p:cNvSpPr txBox="1"/>
          <p:nvPr userDrawn="1"/>
        </p:nvSpPr>
        <p:spPr>
          <a:xfrm>
            <a:off x="2741930" y="6209269"/>
            <a:ext cx="5618640" cy="369332"/>
          </a:xfrm>
          <a:prstGeom prst="rect">
            <a:avLst/>
          </a:prstGeom>
          <a:noFill/>
        </p:spPr>
        <p:txBody>
          <a:bodyPr wrap="square" lIns="0" tIns="0" rIns="0" bIns="0">
            <a:spAutoFit/>
          </a:bodyPr>
          <a:lstStyle/>
          <a:p>
            <a:r>
              <a:rPr lang="en-US" sz="800" dirty="0">
                <a:solidFill>
                  <a:schemeClr val="tx2"/>
                </a:solidFill>
                <a:effectLst/>
                <a:latin typeface="+mn-lt"/>
                <a:ea typeface="Yu Gothic" panose="020B0400000000000000" pitchFamily="34" charset="-128"/>
              </a:rPr>
              <a:t>Cigna Medical Group is the medical group practice division of Cigna HealthCare of Arizona, Inc. All Cigna Medical Group services are provided exclusively by or through Cigna HealthCare of Arizona Inc., and not by Cigna Corporation. The Cigna Medical Group name, logo, and other Cigna marks are owned by Cigna Intellectual Property, Inc. © 2022</a:t>
            </a:r>
            <a:endParaRPr lang="en-US" sz="800" dirty="0">
              <a:solidFill>
                <a:schemeClr val="tx2"/>
              </a:solidFill>
              <a:latin typeface="+mn-lt"/>
            </a:endParaRPr>
          </a:p>
        </p:txBody>
      </p:sp>
    </p:spTree>
    <p:extLst>
      <p:ext uri="{BB962C8B-B14F-4D97-AF65-F5344CB8AC3E}">
        <p14:creationId xmlns:p14="http://schemas.microsoft.com/office/powerpoint/2010/main" val="180999990"/>
      </p:ext>
    </p:extLst>
  </p:cSld>
  <p:clrMap bg1="lt1" tx1="dk1" bg2="lt2" tx2="dk2" accent1="accent1" accent2="accent2" accent3="accent3" accent4="accent4" accent5="accent5" accent6="accent6" hlink="hlink" folHlink="folHlink"/>
  <p:sldLayoutIdLst>
    <p:sldLayoutId id="2147483729" r:id="rId1"/>
    <p:sldLayoutId id="2147483767" r:id="rId2"/>
    <p:sldLayoutId id="2147483763" r:id="rId3"/>
    <p:sldLayoutId id="2147483732" r:id="rId4"/>
    <p:sldLayoutId id="2147483743" r:id="rId5"/>
    <p:sldLayoutId id="2147483744" r:id="rId6"/>
    <p:sldLayoutId id="2147483755" r:id="rId7"/>
    <p:sldLayoutId id="2147483764" r:id="rId8"/>
    <p:sldLayoutId id="2147483765" r:id="rId9"/>
    <p:sldLayoutId id="2147483766" r:id="rId10"/>
    <p:sldLayoutId id="2147483762" r:id="rId11"/>
    <p:sldLayoutId id="2147483751" r:id="rId12"/>
  </p:sldLayoutIdLst>
  <p:hf hdr="0"/>
  <p:txStyles>
    <p:titleStyle>
      <a:lvl1pPr algn="l" defTabSz="914400" rtl="0" eaLnBrk="1" latinLnBrk="0" hangingPunct="1">
        <a:lnSpc>
          <a:spcPct val="83000"/>
        </a:lnSpc>
        <a:spcBef>
          <a:spcPct val="0"/>
        </a:spcBef>
        <a:buNone/>
        <a:defRPr sz="2000" b="1" kern="1200">
          <a:solidFill>
            <a:schemeClr val="accent2"/>
          </a:solidFill>
          <a:latin typeface="+mj-lt"/>
          <a:ea typeface="+mj-ea"/>
          <a:cs typeface="+mj-cs"/>
        </a:defRPr>
      </a:lvl1pPr>
    </p:titleStyle>
    <p:bodyStyle>
      <a:lvl1pPr marL="180000" indent="-180000" algn="l" defTabSz="914400" rtl="0" eaLnBrk="1" latinLnBrk="0" hangingPunct="1">
        <a:lnSpc>
          <a:spcPct val="100000"/>
        </a:lnSpc>
        <a:spcBef>
          <a:spcPts val="300"/>
        </a:spcBef>
        <a:spcAft>
          <a:spcPts val="300"/>
        </a:spcAft>
        <a:buFont typeface="Arial" panose="020B0604020202020204" pitchFamily="34" charset="0"/>
        <a:buChar char="•"/>
        <a:defRPr sz="1600" kern="1200">
          <a:solidFill>
            <a:schemeClr val="tx1"/>
          </a:solidFill>
          <a:latin typeface="+mn-lt"/>
          <a:ea typeface="+mn-ea"/>
          <a:cs typeface="+mn-cs"/>
        </a:defRPr>
      </a:lvl1pPr>
      <a:lvl2pPr marL="360000" indent="-180000" algn="l" defTabSz="914400" rtl="0" eaLnBrk="1" latinLnBrk="0" hangingPunct="1">
        <a:lnSpc>
          <a:spcPct val="100000"/>
        </a:lnSpc>
        <a:spcBef>
          <a:spcPts val="300"/>
        </a:spcBef>
        <a:spcAft>
          <a:spcPts val="300"/>
        </a:spcAft>
        <a:buFont typeface="Arial" panose="020B0604020202020204" pitchFamily="34" charset="0"/>
        <a:buChar char="–"/>
        <a:defRPr sz="1600" kern="1200">
          <a:solidFill>
            <a:schemeClr val="tx1"/>
          </a:solidFill>
          <a:latin typeface="+mn-lt"/>
          <a:ea typeface="+mn-ea"/>
          <a:cs typeface="+mn-cs"/>
        </a:defRPr>
      </a:lvl2pPr>
      <a:lvl3pPr marL="540000" indent="-180000" algn="l" defTabSz="914400" rtl="0" eaLnBrk="1" latinLnBrk="0" hangingPunct="1">
        <a:lnSpc>
          <a:spcPct val="100000"/>
        </a:lnSpc>
        <a:spcBef>
          <a:spcPts val="300"/>
        </a:spcBef>
        <a:spcAft>
          <a:spcPts val="300"/>
        </a:spcAft>
        <a:buFont typeface="Arial" panose="020B0604020202020204" pitchFamily="34" charset="0"/>
        <a:buChar char="–"/>
        <a:defRPr sz="1600" kern="1200">
          <a:solidFill>
            <a:schemeClr val="tx1"/>
          </a:solidFill>
          <a:latin typeface="+mn-lt"/>
          <a:ea typeface="+mn-ea"/>
          <a:cs typeface="+mn-cs"/>
        </a:defRPr>
      </a:lvl3pPr>
      <a:lvl4pPr marL="0" indent="0" algn="l" defTabSz="914400" rtl="0" eaLnBrk="1" latinLnBrk="0" hangingPunct="1">
        <a:lnSpc>
          <a:spcPct val="100000"/>
        </a:lnSpc>
        <a:spcBef>
          <a:spcPts val="600"/>
        </a:spcBef>
        <a:spcAft>
          <a:spcPts val="300"/>
        </a:spcAft>
        <a:buFont typeface="Arial" panose="020B0604020202020204" pitchFamily="34" charset="0"/>
        <a:buChar char="​"/>
        <a:defRPr sz="1600" b="1" kern="1200">
          <a:solidFill>
            <a:schemeClr val="tx1"/>
          </a:solidFill>
          <a:latin typeface="+mn-lt"/>
          <a:ea typeface="+mn-ea"/>
          <a:cs typeface="+mn-cs"/>
        </a:defRPr>
      </a:lvl4pPr>
      <a:lvl5pPr marL="0" indent="0" algn="l" defTabSz="914400" rtl="0" eaLnBrk="1" latinLnBrk="0" hangingPunct="1">
        <a:lnSpc>
          <a:spcPct val="100000"/>
        </a:lnSpc>
        <a:spcBef>
          <a:spcPts val="300"/>
        </a:spcBef>
        <a:spcAft>
          <a:spcPts val="300"/>
        </a:spcAft>
        <a:buFont typeface="Arial" panose="020B0604020202020204" pitchFamily="34" charset="0"/>
        <a:buChar char="​"/>
        <a:tabLst/>
        <a:defRPr sz="1600" kern="1200">
          <a:solidFill>
            <a:schemeClr val="tx1"/>
          </a:solidFill>
          <a:latin typeface="+mn-lt"/>
          <a:ea typeface="+mn-ea"/>
          <a:cs typeface="+mn-cs"/>
        </a:defRPr>
      </a:lvl5pPr>
      <a:lvl6pPr marL="180000" indent="-180000" algn="l" defTabSz="914400" rtl="0" eaLnBrk="1" latinLnBrk="0" hangingPunct="1">
        <a:lnSpc>
          <a:spcPct val="100000"/>
        </a:lnSpc>
        <a:spcBef>
          <a:spcPts val="300"/>
        </a:spcBef>
        <a:spcAft>
          <a:spcPts val="300"/>
        </a:spcAft>
        <a:buFont typeface="Arial" panose="020B0604020202020204" pitchFamily="34" charset="0"/>
        <a:buChar char="•"/>
        <a:defRPr sz="1200" kern="1200">
          <a:solidFill>
            <a:schemeClr val="tx1"/>
          </a:solidFill>
          <a:latin typeface="+mn-lt"/>
          <a:ea typeface="+mn-ea"/>
          <a:cs typeface="+mn-cs"/>
        </a:defRPr>
      </a:lvl6pPr>
      <a:lvl7pPr marL="0" indent="0" algn="l" defTabSz="914400" rtl="0" eaLnBrk="1" latinLnBrk="0" hangingPunct="1">
        <a:lnSpc>
          <a:spcPct val="100000"/>
        </a:lnSpc>
        <a:spcBef>
          <a:spcPts val="600"/>
        </a:spcBef>
        <a:spcAft>
          <a:spcPts val="300"/>
        </a:spcAft>
        <a:buFont typeface="Arial" panose="020B0604020202020204" pitchFamily="34" charset="0"/>
        <a:buChar char="​"/>
        <a:defRPr sz="1200" b="1" kern="1200" baseline="0">
          <a:solidFill>
            <a:schemeClr val="tx1"/>
          </a:solidFill>
          <a:latin typeface="+mn-lt"/>
          <a:ea typeface="+mn-ea"/>
          <a:cs typeface="+mn-cs"/>
        </a:defRPr>
      </a:lvl7pPr>
      <a:lvl8pPr marL="0" indent="0" algn="l" defTabSz="914400" rtl="0" eaLnBrk="1" latinLnBrk="0" hangingPunct="1">
        <a:lnSpc>
          <a:spcPct val="100000"/>
        </a:lnSpc>
        <a:spcBef>
          <a:spcPts val="300"/>
        </a:spcBef>
        <a:spcAft>
          <a:spcPts val="300"/>
        </a:spcAft>
        <a:buFont typeface="Arial" panose="020B0604020202020204" pitchFamily="34" charset="0"/>
        <a:buChar char="​"/>
        <a:defRPr sz="1200" kern="1200">
          <a:solidFill>
            <a:schemeClr val="tx1"/>
          </a:solidFill>
          <a:latin typeface="+mn-lt"/>
          <a:ea typeface="+mn-ea"/>
          <a:cs typeface="+mn-cs"/>
        </a:defRPr>
      </a:lvl8pPr>
      <a:lvl9pPr marL="0" indent="0" algn="l" defTabSz="914400" rtl="0" eaLnBrk="1" latinLnBrk="0" hangingPunct="1">
        <a:lnSpc>
          <a:spcPct val="90000"/>
        </a:lnSpc>
        <a:spcBef>
          <a:spcPts val="1056"/>
        </a:spcBef>
        <a:spcAft>
          <a:spcPts val="0"/>
        </a:spcAft>
        <a:buFont typeface="Arial" panose="020B0604020202020204" pitchFamily="34" charset="0"/>
        <a:buChar char="​"/>
        <a:defRPr sz="44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32" userDrawn="1">
          <p15:clr>
            <a:srgbClr val="F26B43"/>
          </p15:clr>
        </p15:guide>
        <p15:guide id="2" pos="7347" userDrawn="1">
          <p15:clr>
            <a:srgbClr val="F26B43"/>
          </p15:clr>
        </p15:guide>
        <p15:guide id="3" orient="horz" pos="176" userDrawn="1">
          <p15:clr>
            <a:srgbClr val="F26B43"/>
          </p15:clr>
        </p15:guide>
        <p15:guide id="4" orient="horz" pos="4141" userDrawn="1">
          <p15:clr>
            <a:srgbClr val="F26B43"/>
          </p15:clr>
        </p15:guide>
        <p15:guide id="5" pos="800" userDrawn="1">
          <p15:clr>
            <a:srgbClr val="F26B43"/>
          </p15:clr>
        </p15:guide>
        <p15:guide id="6" pos="928" userDrawn="1">
          <p15:clr>
            <a:srgbClr val="F26B43"/>
          </p15:clr>
        </p15:guide>
        <p15:guide id="7" pos="2593" userDrawn="1">
          <p15:clr>
            <a:srgbClr val="F26B43"/>
          </p15:clr>
        </p15:guide>
        <p15:guide id="8" pos="2713" userDrawn="1">
          <p15:clr>
            <a:srgbClr val="F26B43"/>
          </p15:clr>
        </p15:guide>
        <p15:guide id="9" pos="3180" userDrawn="1">
          <p15:clr>
            <a:srgbClr val="F26B43"/>
          </p15:clr>
        </p15:guide>
        <p15:guide id="10" pos="3308" userDrawn="1">
          <p15:clr>
            <a:srgbClr val="F26B43"/>
          </p15:clr>
        </p15:guide>
        <p15:guide id="11" pos="3776" userDrawn="1">
          <p15:clr>
            <a:srgbClr val="F26B43"/>
          </p15:clr>
        </p15:guide>
        <p15:guide id="12" pos="3903" userDrawn="1">
          <p15:clr>
            <a:srgbClr val="F26B43"/>
          </p15:clr>
        </p15:guide>
        <p15:guide id="13" pos="4966" userDrawn="1">
          <p15:clr>
            <a:srgbClr val="F26B43"/>
          </p15:clr>
        </p15:guide>
        <p15:guide id="14" pos="5094" userDrawn="1">
          <p15:clr>
            <a:srgbClr val="F26B43"/>
          </p15:clr>
        </p15:guide>
        <p15:guide id="15" pos="5561" userDrawn="1">
          <p15:clr>
            <a:srgbClr val="F26B43"/>
          </p15:clr>
        </p15:guide>
        <p15:guide id="16" pos="5689" userDrawn="1">
          <p15:clr>
            <a:srgbClr val="F26B43"/>
          </p15:clr>
        </p15:guide>
        <p15:guide id="17" pos="6156" userDrawn="1">
          <p15:clr>
            <a:srgbClr val="F26B43"/>
          </p15:clr>
        </p15:guide>
        <p15:guide id="18" pos="6267" userDrawn="1">
          <p15:clr>
            <a:srgbClr val="F26B43"/>
          </p15:clr>
        </p15:guide>
        <p15:guide id="19" pos="6751" userDrawn="1">
          <p15:clr>
            <a:srgbClr val="F26B43"/>
          </p15:clr>
        </p15:guide>
        <p15:guide id="20" pos="6879" userDrawn="1">
          <p15:clr>
            <a:srgbClr val="F26B43"/>
          </p15:clr>
        </p15:guide>
        <p15:guide id="21" pos="4362" userDrawn="1">
          <p15:clr>
            <a:srgbClr val="F26B43"/>
          </p15:clr>
        </p15:guide>
        <p15:guide id="22" pos="4498" userDrawn="1">
          <p15:clr>
            <a:srgbClr val="F26B43"/>
          </p15:clr>
        </p15:guide>
        <p15:guide id="23" pos="1395" userDrawn="1">
          <p15:clr>
            <a:srgbClr val="F26B43"/>
          </p15:clr>
        </p15:guide>
        <p15:guide id="24" pos="1523" userDrawn="1">
          <p15:clr>
            <a:srgbClr val="F26B43"/>
          </p15:clr>
        </p15:guide>
        <p15:guide id="25" pos="1990" userDrawn="1">
          <p15:clr>
            <a:srgbClr val="F26B43"/>
          </p15:clr>
        </p15:guide>
        <p15:guide id="26" pos="211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tags" Target="../tags/tag1.xml"/><Relationship Id="rId2" Type="http://schemas.openxmlformats.org/officeDocument/2006/relationships/customXml" Target="../../customXml/item1.xml"/><Relationship Id="rId1" Type="http://schemas.openxmlformats.org/officeDocument/2006/relationships/customXml" Target="../../customXml/item4.xml"/><Relationship Id="rId5" Type="http://schemas.openxmlformats.org/officeDocument/2006/relationships/image" Target="../media/image14.jpeg"/><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customXml" Target="../../customXml/item3.xml"/><Relationship Id="rId1" Type="http://schemas.openxmlformats.org/officeDocument/2006/relationships/customXml" Target="../../customXml/item2.xml"/><Relationship Id="rId4" Type="http://schemas.openxmlformats.org/officeDocument/2006/relationships/image" Target="../media/image16.png"/></Relationships>
</file>

<file path=ppt/slides/_rels/slide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Placeholder 12"/>
          <p:cNvPicPr>
            <a:picLocks noGrp="1" noChangeAspect="1"/>
          </p:cNvPicPr>
          <p:nvPr>
            <p:ph type="pic" sz="quarter" idx="13"/>
            <p:custDataLst>
              <p:tags r:id="rId3"/>
            </p:custDataLst>
          </p:nvPr>
        </p:nvPicPr>
        <p:blipFill rotWithShape="1">
          <a:blip r:embed="rId5" cstate="print">
            <a:extLst>
              <a:ext uri="{28A0092B-C50C-407E-A947-70E740481C1C}">
                <a14:useLocalDpi xmlns:a14="http://schemas.microsoft.com/office/drawing/2010/main" val="0"/>
              </a:ext>
            </a:extLst>
          </a:blip>
          <a:srcRect l="13667" r="13667"/>
          <a:stretch/>
        </p:blipFill>
        <p:spPr>
          <a:xfrm>
            <a:off x="7511375" y="557256"/>
            <a:ext cx="4137698" cy="3797029"/>
          </a:xfrm>
        </p:spPr>
      </p:pic>
      <p:sp>
        <p:nvSpPr>
          <p:cNvPr id="11" name="Title 10">
            <a:extLst>
              <a:ext uri="{FF2B5EF4-FFF2-40B4-BE49-F238E27FC236}">
                <a16:creationId xmlns:a16="http://schemas.microsoft.com/office/drawing/2014/main" xmlns:p14="http://schemas.microsoft.com/office/powerpoint/2010/main" xmlns="" id="{E2469971-97D8-4C26-8B73-33FECA849939}"/>
              </a:ext>
            </a:extLst>
          </p:cNvPr>
          <p:cNvSpPr>
            <a:spLocks noGrp="1"/>
          </p:cNvSpPr>
          <p:nvPr>
            <p:ph type="ctrTitle"/>
          </p:nvPr>
        </p:nvSpPr>
        <p:spPr/>
        <p:txBody>
          <a:bodyPr/>
          <a:lstStyle/>
          <a:p>
            <a:r>
              <a:rPr lang="en-US" dirty="0" smtClean="0"/>
              <a:t>Cigna Pharmacy</a:t>
            </a:r>
            <a:r>
              <a:rPr lang="en-US" dirty="0" smtClean="0"/>
              <a:t/>
            </a:r>
            <a:br>
              <a:rPr lang="en-US" dirty="0" smtClean="0"/>
            </a:br>
            <a:endParaRPr lang="en-US" dirty="0"/>
          </a:p>
        </p:txBody>
      </p:sp>
      <p:sp>
        <p:nvSpPr>
          <p:cNvPr id="12" name="Subtitle 11">
            <a:extLst>
              <a:ext uri="{FF2B5EF4-FFF2-40B4-BE49-F238E27FC236}">
                <a16:creationId xmlns:a16="http://schemas.microsoft.com/office/drawing/2014/main" xmlns:p14="http://schemas.microsoft.com/office/powerpoint/2010/main" xmlns="" id="{BA17879E-C5BA-404B-A9BA-84105A430A34}"/>
              </a:ext>
            </a:extLst>
          </p:cNvPr>
          <p:cNvSpPr>
            <a:spLocks noGrp="1"/>
          </p:cNvSpPr>
          <p:nvPr>
            <p:ph type="subTitle" idx="1"/>
          </p:nvPr>
        </p:nvSpPr>
        <p:spPr/>
        <p:txBody>
          <a:bodyPr/>
          <a:lstStyle/>
          <a:p>
            <a:r>
              <a:rPr lang="en-US" dirty="0" err="1" smtClean="0"/>
              <a:t>Kimley</a:t>
            </a:r>
            <a:r>
              <a:rPr lang="en-US" dirty="0" smtClean="0"/>
              <a:t>-Horn </a:t>
            </a:r>
            <a:endParaRPr lang="en-US" dirty="0"/>
          </a:p>
        </p:txBody>
      </p:sp>
      <p:sp>
        <p:nvSpPr>
          <p:cNvPr id="5" name="Date Placeholder 4">
            <a:extLst>
              <a:ext uri="{FF2B5EF4-FFF2-40B4-BE49-F238E27FC236}">
                <a16:creationId xmlns:a16="http://schemas.microsoft.com/office/drawing/2014/main" xmlns:p14="http://schemas.microsoft.com/office/powerpoint/2010/main" xmlns="" id="{77F03069-1004-4B01-9A88-9C8205D26FC7}"/>
              </a:ext>
            </a:extLst>
          </p:cNvPr>
          <p:cNvSpPr>
            <a:spLocks noGrp="1"/>
          </p:cNvSpPr>
          <p:nvPr>
            <p:ph type="dt" sz="half" idx="10"/>
          </p:nvPr>
        </p:nvSpPr>
        <p:spPr>
          <a:xfrm>
            <a:off x="0" y="6912000"/>
            <a:ext cx="0" cy="0"/>
          </a:xfrm>
        </p:spPr>
        <p:txBody>
          <a:bodyPr/>
          <a:lstStyle/>
          <a:p>
            <a:fld id="{BA0F19D4-AA31-4B73-A1E8-1C95B22E18D6}" type="datetime3">
              <a:rPr lang="en-US" smtClean="0"/>
              <a:pPr/>
              <a:t>13 October 2022</a:t>
            </a:fld>
            <a:endParaRPr lang="en-US" dirty="0"/>
          </a:p>
        </p:txBody>
      </p:sp>
      <p:sp>
        <p:nvSpPr>
          <p:cNvPr id="6" name="Slide Number Placeholder 5">
            <a:extLst>
              <a:ext uri="{FF2B5EF4-FFF2-40B4-BE49-F238E27FC236}">
                <a16:creationId xmlns:a16="http://schemas.microsoft.com/office/drawing/2014/main" xmlns:p14="http://schemas.microsoft.com/office/powerpoint/2010/main" xmlns="" id="{BB7BC7B1-7431-4D3D-91E3-3F239B46DC8E}"/>
              </a:ext>
            </a:extLst>
          </p:cNvPr>
          <p:cNvSpPr>
            <a:spLocks noGrp="1"/>
          </p:cNvSpPr>
          <p:nvPr>
            <p:ph type="sldNum" sz="quarter" idx="12"/>
          </p:nvPr>
        </p:nvSpPr>
        <p:spPr>
          <a:xfrm flipV="1">
            <a:off x="0" y="6912000"/>
            <a:ext cx="0" cy="0"/>
          </a:xfrm>
        </p:spPr>
        <p:txBody>
          <a:bodyPr/>
          <a:lstStyle/>
          <a:p>
            <a:fld id="{24C8C45C-947F-4981-8B3F-4F32E973C901}" type="slidenum">
              <a:rPr lang="en-US" smtClean="0"/>
              <a:pPr/>
              <a:t>1</a:t>
            </a:fld>
            <a:endParaRPr lang="en-US" dirty="0"/>
          </a:p>
        </p:txBody>
      </p:sp>
      <p:sp>
        <p:nvSpPr>
          <p:cNvPr id="7" name="Footer Placeholder 6">
            <a:extLst>
              <a:ext uri="{FF2B5EF4-FFF2-40B4-BE49-F238E27FC236}">
                <a16:creationId xmlns:a16="http://schemas.microsoft.com/office/drawing/2014/main" xmlns:p14="http://schemas.microsoft.com/office/powerpoint/2010/main" xmlns="" id="{A33CFA97-9D1F-4648-94FD-AD90FBBDA975}"/>
              </a:ext>
            </a:extLst>
          </p:cNvPr>
          <p:cNvSpPr>
            <a:spLocks noGrp="1"/>
          </p:cNvSpPr>
          <p:nvPr>
            <p:ph type="ftr" sz="quarter" idx="3"/>
          </p:nvPr>
        </p:nvSpPr>
        <p:spPr>
          <a:xfrm>
            <a:off x="0" y="6876000"/>
            <a:ext cx="0" cy="0"/>
          </a:xfrm>
        </p:spPr>
        <p:txBody>
          <a:bodyPr/>
          <a:lstStyle/>
          <a:p>
            <a:r>
              <a:rPr lang="en-US" dirty="0"/>
              <a:t>Confidential, unpublished property of Cigna. Do not duplicate or distribute. © 2021 Cigna</a:t>
            </a:r>
            <a:endParaRPr lang="en-US"/>
          </a:p>
        </p:txBody>
      </p:sp>
    </p:spTree>
    <p:custDataLst>
      <p:custData r:id="rId1"/>
      <p:custData r:id="rId2"/>
    </p:custDataLst>
    <p:extLst>
      <p:ext uri="{BB962C8B-B14F-4D97-AF65-F5344CB8AC3E}">
        <p14:creationId xmlns:p14="http://schemas.microsoft.com/office/powerpoint/2010/main" val="20486108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Prescriptions </a:t>
            </a:r>
            <a:endParaRPr lang="en-US" dirty="0"/>
          </a:p>
        </p:txBody>
      </p:sp>
      <p:pic>
        <p:nvPicPr>
          <p:cNvPr id="7" name="Content Placeholder 6"/>
          <p:cNvPicPr>
            <a:picLocks noGrp="1" noChangeAspect="1"/>
          </p:cNvPicPr>
          <p:nvPr>
            <p:ph idx="1"/>
          </p:nvPr>
        </p:nvPicPr>
        <p:blipFill>
          <a:blip r:embed="rId2"/>
          <a:stretch>
            <a:fillRect/>
          </a:stretch>
        </p:blipFill>
        <p:spPr>
          <a:xfrm>
            <a:off x="539750" y="1721451"/>
            <a:ext cx="11123613" cy="4038986"/>
          </a:xfrm>
          <a:prstGeom prst="rect">
            <a:avLst/>
          </a:prstGeom>
        </p:spPr>
      </p:pic>
      <p:sp>
        <p:nvSpPr>
          <p:cNvPr id="4" name="Date Placeholder 3"/>
          <p:cNvSpPr>
            <a:spLocks noGrp="1"/>
          </p:cNvSpPr>
          <p:nvPr>
            <p:ph type="dt" sz="half" idx="10"/>
          </p:nvPr>
        </p:nvSpPr>
        <p:spPr/>
        <p:txBody>
          <a:bodyPr/>
          <a:lstStyle/>
          <a:p>
            <a:fld id="{458DFE72-4905-49E7-AF6A-B4D9369097CE}" type="datetime3">
              <a:rPr lang="en-US" smtClean="0"/>
              <a:t>13 October 2022</a:t>
            </a:fld>
            <a:endParaRPr lang="en-US" dirty="0"/>
          </a:p>
        </p:txBody>
      </p:sp>
      <p:sp>
        <p:nvSpPr>
          <p:cNvPr id="5" name="Footer Placeholder 4"/>
          <p:cNvSpPr>
            <a:spLocks noGrp="1"/>
          </p:cNvSpPr>
          <p:nvPr>
            <p:ph type="ftr" sz="quarter" idx="11"/>
          </p:nvPr>
        </p:nvSpPr>
        <p:spPr/>
        <p:txBody>
          <a:bodyPr/>
          <a:lstStyle/>
          <a:p>
            <a:r>
              <a:rPr lang="en-US" smtClean="0"/>
              <a:t>Confidential, unpublished property of Cigna. Do not duplicate or distribute. © 2021 Cigna</a:t>
            </a:r>
            <a:endParaRPr lang="en-US"/>
          </a:p>
        </p:txBody>
      </p:sp>
      <p:sp>
        <p:nvSpPr>
          <p:cNvPr id="6" name="Slide Number Placeholder 5"/>
          <p:cNvSpPr>
            <a:spLocks noGrp="1"/>
          </p:cNvSpPr>
          <p:nvPr>
            <p:ph type="sldNum" sz="quarter" idx="12"/>
          </p:nvPr>
        </p:nvSpPr>
        <p:spPr/>
        <p:txBody>
          <a:bodyPr/>
          <a:lstStyle/>
          <a:p>
            <a:fld id="{24C8C45C-947F-4981-8B3F-4F32E973C901}" type="slidenum">
              <a:rPr lang="en-US" smtClean="0"/>
              <a:pPr/>
              <a:t>2</a:t>
            </a:fld>
            <a:endParaRPr lang="en-US" dirty="0"/>
          </a:p>
        </p:txBody>
      </p:sp>
    </p:spTree>
    <p:extLst>
      <p:ext uri="{BB962C8B-B14F-4D97-AF65-F5344CB8AC3E}">
        <p14:creationId xmlns:p14="http://schemas.microsoft.com/office/powerpoint/2010/main" val="29540716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xmlns:p14="http://schemas.microsoft.com/office/powerpoint/2010/main" xmlns="" id="{35A0653E-D07F-45E4-A6E9-CFB6F994B442}"/>
              </a:ext>
            </a:extLst>
          </p:cNvPr>
          <p:cNvSpPr>
            <a:spLocks noGrp="1"/>
          </p:cNvSpPr>
          <p:nvPr>
            <p:ph type="title"/>
          </p:nvPr>
        </p:nvSpPr>
        <p:spPr/>
        <p:txBody>
          <a:bodyPr/>
          <a:lstStyle/>
          <a:p>
            <a:r>
              <a:rPr lang="en-US" dirty="0" smtClean="0"/>
              <a:t>Rx Cart</a:t>
            </a:r>
            <a:endParaRPr lang="en-US" dirty="0"/>
          </a:p>
        </p:txBody>
      </p:sp>
      <p:pic>
        <p:nvPicPr>
          <p:cNvPr id="2" name="Content Placeholder 1"/>
          <p:cNvPicPr>
            <a:picLocks noGrp="1" noChangeAspect="1"/>
          </p:cNvPicPr>
          <p:nvPr>
            <p:ph idx="1"/>
          </p:nvPr>
        </p:nvPicPr>
        <p:blipFill>
          <a:blip r:embed="rId4"/>
          <a:stretch>
            <a:fillRect/>
          </a:stretch>
        </p:blipFill>
        <p:spPr>
          <a:xfrm>
            <a:off x="2214564" y="1955711"/>
            <a:ext cx="7994148" cy="3956573"/>
          </a:xfrm>
          <a:prstGeom prst="rect">
            <a:avLst/>
          </a:prstGeom>
        </p:spPr>
      </p:pic>
      <p:sp>
        <p:nvSpPr>
          <p:cNvPr id="5" name="Date Placeholder 4">
            <a:extLst>
              <a:ext uri="{FF2B5EF4-FFF2-40B4-BE49-F238E27FC236}">
                <a16:creationId xmlns:a16="http://schemas.microsoft.com/office/drawing/2014/main" xmlns:p14="http://schemas.microsoft.com/office/powerpoint/2010/main" xmlns="" id="{284E31B5-B243-4F17-AE8D-B1269E13429C}"/>
              </a:ext>
            </a:extLst>
          </p:cNvPr>
          <p:cNvSpPr>
            <a:spLocks noGrp="1"/>
          </p:cNvSpPr>
          <p:nvPr>
            <p:ph type="dt" sz="half" idx="10"/>
          </p:nvPr>
        </p:nvSpPr>
        <p:spPr>
          <a:xfrm>
            <a:off x="853291" y="6457950"/>
            <a:ext cx="1361272" cy="115888"/>
          </a:xfrm>
        </p:spPr>
        <p:txBody>
          <a:bodyPr/>
          <a:lstStyle/>
          <a:p>
            <a:fld id="{A7E4A5E2-B1F7-4458-8EE9-8632B46205AF}" type="datetime3">
              <a:rPr lang="en-US" smtClean="0"/>
              <a:pPr/>
              <a:t>13 October 2022</a:t>
            </a:fld>
            <a:endParaRPr lang="en-US" dirty="0"/>
          </a:p>
        </p:txBody>
      </p:sp>
      <p:sp>
        <p:nvSpPr>
          <p:cNvPr id="4" name="Footer Placeholder 3">
            <a:extLst>
              <a:ext uri="{FF2B5EF4-FFF2-40B4-BE49-F238E27FC236}">
                <a16:creationId xmlns:a16="http://schemas.microsoft.com/office/drawing/2014/main" xmlns:p14="http://schemas.microsoft.com/office/powerpoint/2010/main" xmlns="" id="{C7751025-C576-4242-B262-4E6DD710B553}"/>
              </a:ext>
            </a:extLst>
          </p:cNvPr>
          <p:cNvSpPr>
            <a:spLocks noGrp="1"/>
          </p:cNvSpPr>
          <p:nvPr>
            <p:ph type="ftr" sz="quarter" idx="11"/>
          </p:nvPr>
        </p:nvSpPr>
        <p:spPr>
          <a:xfrm>
            <a:off x="0" y="6876000"/>
            <a:ext cx="0" cy="0"/>
          </a:xfrm>
        </p:spPr>
        <p:txBody>
          <a:bodyPr/>
          <a:lstStyle/>
          <a:p>
            <a:r>
              <a:rPr lang="en-US" dirty="0"/>
              <a:t>Confidential, unpublished property of Cigna. Do not duplicate or distribute. © 2021 Cigna</a:t>
            </a:r>
            <a:endParaRPr lang="en-US"/>
          </a:p>
        </p:txBody>
      </p:sp>
      <p:sp>
        <p:nvSpPr>
          <p:cNvPr id="6" name="Slide Number Placeholder 5">
            <a:extLst>
              <a:ext uri="{FF2B5EF4-FFF2-40B4-BE49-F238E27FC236}">
                <a16:creationId xmlns:a16="http://schemas.microsoft.com/office/drawing/2014/main" xmlns:p14="http://schemas.microsoft.com/office/powerpoint/2010/main" xmlns="" id="{D42B3A6B-90E2-40E2-8E87-140A4CCA4DCD}"/>
              </a:ext>
            </a:extLst>
          </p:cNvPr>
          <p:cNvSpPr>
            <a:spLocks noGrp="1"/>
          </p:cNvSpPr>
          <p:nvPr>
            <p:ph type="sldNum" sz="quarter" idx="12"/>
          </p:nvPr>
        </p:nvSpPr>
        <p:spPr>
          <a:xfrm>
            <a:off x="525600" y="6457950"/>
            <a:ext cx="241398" cy="115888"/>
          </a:xfrm>
        </p:spPr>
        <p:txBody>
          <a:bodyPr/>
          <a:lstStyle/>
          <a:p>
            <a:fld id="{24C8C45C-947F-4981-8B3F-4F32E973C901}" type="slidenum">
              <a:rPr lang="en-US" smtClean="0"/>
              <a:pPr/>
              <a:t>3</a:t>
            </a:fld>
            <a:endParaRPr lang="en-US" dirty="0"/>
          </a:p>
        </p:txBody>
      </p:sp>
      <p:sp>
        <p:nvSpPr>
          <p:cNvPr id="8" name="Down Arrow 7"/>
          <p:cNvSpPr/>
          <p:nvPr/>
        </p:nvSpPr>
        <p:spPr>
          <a:xfrm>
            <a:off x="8994727" y="1121677"/>
            <a:ext cx="290195" cy="977900"/>
          </a:xfrm>
          <a:prstGeom prst="down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Tree>
    <p:custDataLst>
      <p:custData r:id="rId1"/>
      <p:custData r:id="rId2"/>
    </p:custDataLst>
    <p:extLst>
      <p:ext uri="{BB962C8B-B14F-4D97-AF65-F5344CB8AC3E}">
        <p14:creationId xmlns:p14="http://schemas.microsoft.com/office/powerpoint/2010/main" val="29120772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Rx Cart</a:t>
            </a:r>
            <a:endParaRPr lang="en-US" dirty="0"/>
          </a:p>
        </p:txBody>
      </p:sp>
      <p:pic>
        <p:nvPicPr>
          <p:cNvPr id="7" name="Content Placeholder 6"/>
          <p:cNvPicPr>
            <a:picLocks noGrp="1" noChangeAspect="1"/>
          </p:cNvPicPr>
          <p:nvPr>
            <p:ph idx="1"/>
          </p:nvPr>
        </p:nvPicPr>
        <p:blipFill>
          <a:blip r:embed="rId2"/>
          <a:stretch>
            <a:fillRect/>
          </a:stretch>
        </p:blipFill>
        <p:spPr>
          <a:xfrm>
            <a:off x="2339823" y="2659734"/>
            <a:ext cx="6340714" cy="1799532"/>
          </a:xfrm>
          <a:prstGeom prst="rect">
            <a:avLst/>
          </a:prstGeom>
        </p:spPr>
      </p:pic>
      <p:sp>
        <p:nvSpPr>
          <p:cNvPr id="4" name="Date Placeholder 3"/>
          <p:cNvSpPr>
            <a:spLocks noGrp="1"/>
          </p:cNvSpPr>
          <p:nvPr>
            <p:ph type="dt" sz="half" idx="10"/>
          </p:nvPr>
        </p:nvSpPr>
        <p:spPr/>
        <p:txBody>
          <a:bodyPr/>
          <a:lstStyle/>
          <a:p>
            <a:fld id="{458DFE72-4905-49E7-AF6A-B4D9369097CE}" type="datetime3">
              <a:rPr lang="en-US" smtClean="0"/>
              <a:t>13 October 2022</a:t>
            </a:fld>
            <a:endParaRPr lang="en-US" dirty="0"/>
          </a:p>
        </p:txBody>
      </p:sp>
      <p:sp>
        <p:nvSpPr>
          <p:cNvPr id="5" name="Footer Placeholder 4"/>
          <p:cNvSpPr>
            <a:spLocks noGrp="1"/>
          </p:cNvSpPr>
          <p:nvPr>
            <p:ph type="ftr" sz="quarter" idx="11"/>
          </p:nvPr>
        </p:nvSpPr>
        <p:spPr/>
        <p:txBody>
          <a:bodyPr/>
          <a:lstStyle/>
          <a:p>
            <a:r>
              <a:rPr lang="en-US" smtClean="0"/>
              <a:t>Confidential, unpublished property of Cigna. Do not duplicate or distribute. © 2021 Cigna</a:t>
            </a:r>
            <a:endParaRPr lang="en-US"/>
          </a:p>
        </p:txBody>
      </p:sp>
      <p:sp>
        <p:nvSpPr>
          <p:cNvPr id="6" name="Slide Number Placeholder 5"/>
          <p:cNvSpPr>
            <a:spLocks noGrp="1"/>
          </p:cNvSpPr>
          <p:nvPr>
            <p:ph type="sldNum" sz="quarter" idx="12"/>
          </p:nvPr>
        </p:nvSpPr>
        <p:spPr/>
        <p:txBody>
          <a:bodyPr/>
          <a:lstStyle/>
          <a:p>
            <a:fld id="{24C8C45C-947F-4981-8B3F-4F32E973C901}" type="slidenum">
              <a:rPr lang="en-US" smtClean="0"/>
              <a:pPr/>
              <a:t>4</a:t>
            </a:fld>
            <a:endParaRPr lang="en-US" dirty="0"/>
          </a:p>
        </p:txBody>
      </p:sp>
      <p:pic>
        <p:nvPicPr>
          <p:cNvPr id="8" name="Picture 7"/>
          <p:cNvPicPr>
            <a:picLocks noChangeAspect="1"/>
          </p:cNvPicPr>
          <p:nvPr/>
        </p:nvPicPr>
        <p:blipFill>
          <a:blip r:embed="rId3"/>
          <a:stretch>
            <a:fillRect/>
          </a:stretch>
        </p:blipFill>
        <p:spPr>
          <a:xfrm>
            <a:off x="5244892" y="3559500"/>
            <a:ext cx="3661114" cy="1277282"/>
          </a:xfrm>
          <a:prstGeom prst="rect">
            <a:avLst/>
          </a:prstGeom>
        </p:spPr>
      </p:pic>
    </p:spTree>
    <p:extLst>
      <p:ext uri="{BB962C8B-B14F-4D97-AF65-F5344CB8AC3E}">
        <p14:creationId xmlns:p14="http://schemas.microsoft.com/office/powerpoint/2010/main" val="10540013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Switch to Home Delivery</a:t>
            </a:r>
            <a:endParaRPr lang="en-US" dirty="0"/>
          </a:p>
        </p:txBody>
      </p:sp>
      <p:pic>
        <p:nvPicPr>
          <p:cNvPr id="7" name="Content Placeholder 6"/>
          <p:cNvPicPr>
            <a:picLocks noGrp="1" noChangeAspect="1"/>
          </p:cNvPicPr>
          <p:nvPr>
            <p:ph idx="1"/>
          </p:nvPr>
        </p:nvPicPr>
        <p:blipFill>
          <a:blip r:embed="rId2"/>
          <a:stretch>
            <a:fillRect/>
          </a:stretch>
        </p:blipFill>
        <p:spPr>
          <a:xfrm>
            <a:off x="2341176" y="1539875"/>
            <a:ext cx="7520761" cy="4402138"/>
          </a:xfrm>
          <a:prstGeom prst="rect">
            <a:avLst/>
          </a:prstGeom>
        </p:spPr>
      </p:pic>
      <p:sp>
        <p:nvSpPr>
          <p:cNvPr id="4" name="Date Placeholder 3"/>
          <p:cNvSpPr>
            <a:spLocks noGrp="1"/>
          </p:cNvSpPr>
          <p:nvPr>
            <p:ph type="dt" sz="half" idx="10"/>
          </p:nvPr>
        </p:nvSpPr>
        <p:spPr/>
        <p:txBody>
          <a:bodyPr/>
          <a:lstStyle/>
          <a:p>
            <a:fld id="{458DFE72-4905-49E7-AF6A-B4D9369097CE}" type="datetime3">
              <a:rPr lang="en-US" smtClean="0"/>
              <a:t>13 October 2022</a:t>
            </a:fld>
            <a:endParaRPr lang="en-US" dirty="0"/>
          </a:p>
        </p:txBody>
      </p:sp>
      <p:sp>
        <p:nvSpPr>
          <p:cNvPr id="5" name="Footer Placeholder 4"/>
          <p:cNvSpPr>
            <a:spLocks noGrp="1"/>
          </p:cNvSpPr>
          <p:nvPr>
            <p:ph type="ftr" sz="quarter" idx="11"/>
          </p:nvPr>
        </p:nvSpPr>
        <p:spPr/>
        <p:txBody>
          <a:bodyPr/>
          <a:lstStyle/>
          <a:p>
            <a:r>
              <a:rPr lang="en-US" smtClean="0"/>
              <a:t>Confidential, unpublished property of Cigna. Do not duplicate or distribute. © 2021 Cigna</a:t>
            </a:r>
            <a:endParaRPr lang="en-US"/>
          </a:p>
        </p:txBody>
      </p:sp>
      <p:sp>
        <p:nvSpPr>
          <p:cNvPr id="6" name="Slide Number Placeholder 5"/>
          <p:cNvSpPr>
            <a:spLocks noGrp="1"/>
          </p:cNvSpPr>
          <p:nvPr>
            <p:ph type="sldNum" sz="quarter" idx="12"/>
          </p:nvPr>
        </p:nvSpPr>
        <p:spPr/>
        <p:txBody>
          <a:bodyPr/>
          <a:lstStyle/>
          <a:p>
            <a:fld id="{24C8C45C-947F-4981-8B3F-4F32E973C901}" type="slidenum">
              <a:rPr lang="en-US" smtClean="0"/>
              <a:pPr/>
              <a:t>5</a:t>
            </a:fld>
            <a:endParaRPr lang="en-US" dirty="0"/>
          </a:p>
        </p:txBody>
      </p:sp>
    </p:spTree>
    <p:extLst>
      <p:ext uri="{BB962C8B-B14F-4D97-AF65-F5344CB8AC3E}">
        <p14:creationId xmlns:p14="http://schemas.microsoft.com/office/powerpoint/2010/main" val="20444848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Automatic Refills with Express Scripts Pharmacy</a:t>
            </a:r>
            <a:endParaRPr lang="en-US" dirty="0"/>
          </a:p>
        </p:txBody>
      </p:sp>
      <p:sp>
        <p:nvSpPr>
          <p:cNvPr id="4" name="Date Placeholder 3"/>
          <p:cNvSpPr>
            <a:spLocks noGrp="1"/>
          </p:cNvSpPr>
          <p:nvPr>
            <p:ph type="dt" sz="half" idx="10"/>
          </p:nvPr>
        </p:nvSpPr>
        <p:spPr/>
        <p:txBody>
          <a:bodyPr/>
          <a:lstStyle/>
          <a:p>
            <a:fld id="{458DFE72-4905-49E7-AF6A-B4D9369097CE}" type="datetime3">
              <a:rPr lang="en-US" smtClean="0"/>
              <a:t>13 October 2022</a:t>
            </a:fld>
            <a:endParaRPr lang="en-US" dirty="0"/>
          </a:p>
        </p:txBody>
      </p:sp>
      <p:sp>
        <p:nvSpPr>
          <p:cNvPr id="5" name="Footer Placeholder 4"/>
          <p:cNvSpPr>
            <a:spLocks noGrp="1"/>
          </p:cNvSpPr>
          <p:nvPr>
            <p:ph type="ftr" sz="quarter" idx="11"/>
          </p:nvPr>
        </p:nvSpPr>
        <p:spPr/>
        <p:txBody>
          <a:bodyPr/>
          <a:lstStyle/>
          <a:p>
            <a:r>
              <a:rPr lang="en-US" smtClean="0"/>
              <a:t>Confidential, unpublished property of Cigna. Do not duplicate or distribute. © 2021 Cigna</a:t>
            </a:r>
            <a:endParaRPr lang="en-US"/>
          </a:p>
        </p:txBody>
      </p:sp>
      <p:sp>
        <p:nvSpPr>
          <p:cNvPr id="6" name="Slide Number Placeholder 5"/>
          <p:cNvSpPr>
            <a:spLocks noGrp="1"/>
          </p:cNvSpPr>
          <p:nvPr>
            <p:ph type="sldNum" sz="quarter" idx="12"/>
          </p:nvPr>
        </p:nvSpPr>
        <p:spPr/>
        <p:txBody>
          <a:bodyPr/>
          <a:lstStyle/>
          <a:p>
            <a:fld id="{24C8C45C-947F-4981-8B3F-4F32E973C901}" type="slidenum">
              <a:rPr lang="en-US" smtClean="0"/>
              <a:pPr/>
              <a:t>6</a:t>
            </a:fld>
            <a:endParaRPr lang="en-US" dirty="0"/>
          </a:p>
        </p:txBody>
      </p:sp>
      <p:pic>
        <p:nvPicPr>
          <p:cNvPr id="7" name="Content Placeholder 6"/>
          <p:cNvPicPr>
            <a:picLocks noGrp="1"/>
          </p:cNvPicPr>
          <p:nvPr>
            <p:ph idx="1"/>
          </p:nvPr>
        </p:nvPicPr>
        <p:blipFill>
          <a:blip r:embed="rId2"/>
          <a:stretch>
            <a:fillRect/>
          </a:stretch>
        </p:blipFill>
        <p:spPr>
          <a:xfrm>
            <a:off x="5272387" y="1539875"/>
            <a:ext cx="1658339" cy="4402138"/>
          </a:xfrm>
          <a:prstGeom prst="rect">
            <a:avLst/>
          </a:prstGeom>
        </p:spPr>
      </p:pic>
      <p:pic>
        <p:nvPicPr>
          <p:cNvPr id="8" name="Picture 7"/>
          <p:cNvPicPr>
            <a:picLocks noChangeAspect="1"/>
          </p:cNvPicPr>
          <p:nvPr/>
        </p:nvPicPr>
        <p:blipFill>
          <a:blip r:embed="rId3"/>
          <a:stretch>
            <a:fillRect/>
          </a:stretch>
        </p:blipFill>
        <p:spPr>
          <a:xfrm>
            <a:off x="6930726" y="3084438"/>
            <a:ext cx="2664183" cy="518205"/>
          </a:xfrm>
          <a:prstGeom prst="rect">
            <a:avLst/>
          </a:prstGeom>
        </p:spPr>
      </p:pic>
    </p:spTree>
    <p:extLst>
      <p:ext uri="{BB962C8B-B14F-4D97-AF65-F5344CB8AC3E}">
        <p14:creationId xmlns:p14="http://schemas.microsoft.com/office/powerpoint/2010/main" val="30654737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 costs of medications </a:t>
            </a:r>
            <a:endParaRPr lang="en-US" dirty="0"/>
          </a:p>
        </p:txBody>
      </p:sp>
      <p:pic>
        <p:nvPicPr>
          <p:cNvPr id="7" name="Content Placeholder 6"/>
          <p:cNvPicPr>
            <a:picLocks noGrp="1" noChangeAspect="1"/>
          </p:cNvPicPr>
          <p:nvPr>
            <p:ph idx="1"/>
          </p:nvPr>
        </p:nvPicPr>
        <p:blipFill>
          <a:blip r:embed="rId2"/>
          <a:stretch>
            <a:fillRect/>
          </a:stretch>
        </p:blipFill>
        <p:spPr>
          <a:xfrm>
            <a:off x="1116299" y="1539875"/>
            <a:ext cx="9970514" cy="4402138"/>
          </a:xfrm>
          <a:prstGeom prst="rect">
            <a:avLst/>
          </a:prstGeom>
        </p:spPr>
      </p:pic>
      <p:sp>
        <p:nvSpPr>
          <p:cNvPr id="4" name="Date Placeholder 3"/>
          <p:cNvSpPr>
            <a:spLocks noGrp="1"/>
          </p:cNvSpPr>
          <p:nvPr>
            <p:ph type="dt" sz="half" idx="10"/>
          </p:nvPr>
        </p:nvSpPr>
        <p:spPr/>
        <p:txBody>
          <a:bodyPr/>
          <a:lstStyle/>
          <a:p>
            <a:fld id="{458DFE72-4905-49E7-AF6A-B4D9369097CE}" type="datetime3">
              <a:rPr lang="en-US" smtClean="0"/>
              <a:t>13 October 2022</a:t>
            </a:fld>
            <a:endParaRPr lang="en-US" dirty="0"/>
          </a:p>
        </p:txBody>
      </p:sp>
      <p:sp>
        <p:nvSpPr>
          <p:cNvPr id="5" name="Footer Placeholder 4"/>
          <p:cNvSpPr>
            <a:spLocks noGrp="1"/>
          </p:cNvSpPr>
          <p:nvPr>
            <p:ph type="ftr" sz="quarter" idx="11"/>
          </p:nvPr>
        </p:nvSpPr>
        <p:spPr/>
        <p:txBody>
          <a:bodyPr/>
          <a:lstStyle/>
          <a:p>
            <a:r>
              <a:rPr lang="en-US" smtClean="0"/>
              <a:t>Confidential, unpublished property of Cigna. Do not duplicate or distribute. © 2021 Cigna</a:t>
            </a:r>
            <a:endParaRPr lang="en-US"/>
          </a:p>
        </p:txBody>
      </p:sp>
      <p:sp>
        <p:nvSpPr>
          <p:cNvPr id="6" name="Slide Number Placeholder 5"/>
          <p:cNvSpPr>
            <a:spLocks noGrp="1"/>
          </p:cNvSpPr>
          <p:nvPr>
            <p:ph type="sldNum" sz="quarter" idx="12"/>
          </p:nvPr>
        </p:nvSpPr>
        <p:spPr/>
        <p:txBody>
          <a:bodyPr/>
          <a:lstStyle/>
          <a:p>
            <a:fld id="{24C8C45C-947F-4981-8B3F-4F32E973C901}" type="slidenum">
              <a:rPr lang="en-US" smtClean="0"/>
              <a:pPr/>
              <a:t>7</a:t>
            </a:fld>
            <a:endParaRPr lang="en-US" dirty="0"/>
          </a:p>
        </p:txBody>
      </p:sp>
    </p:spTree>
    <p:extLst>
      <p:ext uri="{BB962C8B-B14F-4D97-AF65-F5344CB8AC3E}">
        <p14:creationId xmlns:p14="http://schemas.microsoft.com/office/powerpoint/2010/main" val="21396530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cost comparison </a:t>
            </a:r>
            <a:endParaRPr lang="en-US" dirty="0"/>
          </a:p>
        </p:txBody>
      </p:sp>
      <p:pic>
        <p:nvPicPr>
          <p:cNvPr id="7" name="Content Placeholder 6"/>
          <p:cNvPicPr>
            <a:picLocks noGrp="1" noChangeAspect="1"/>
          </p:cNvPicPr>
          <p:nvPr>
            <p:ph idx="1"/>
          </p:nvPr>
        </p:nvPicPr>
        <p:blipFill>
          <a:blip r:embed="rId2"/>
          <a:stretch>
            <a:fillRect/>
          </a:stretch>
        </p:blipFill>
        <p:spPr>
          <a:xfrm>
            <a:off x="3352637" y="1539875"/>
            <a:ext cx="5497838" cy="4402138"/>
          </a:xfrm>
          <a:prstGeom prst="rect">
            <a:avLst/>
          </a:prstGeom>
        </p:spPr>
      </p:pic>
      <p:sp>
        <p:nvSpPr>
          <p:cNvPr id="4" name="Date Placeholder 3"/>
          <p:cNvSpPr>
            <a:spLocks noGrp="1"/>
          </p:cNvSpPr>
          <p:nvPr>
            <p:ph type="dt" sz="half" idx="10"/>
          </p:nvPr>
        </p:nvSpPr>
        <p:spPr/>
        <p:txBody>
          <a:bodyPr/>
          <a:lstStyle/>
          <a:p>
            <a:fld id="{458DFE72-4905-49E7-AF6A-B4D9369097CE}" type="datetime3">
              <a:rPr lang="en-US" smtClean="0"/>
              <a:t>13 October 2022</a:t>
            </a:fld>
            <a:endParaRPr lang="en-US" dirty="0"/>
          </a:p>
        </p:txBody>
      </p:sp>
      <p:sp>
        <p:nvSpPr>
          <p:cNvPr id="5" name="Footer Placeholder 4"/>
          <p:cNvSpPr>
            <a:spLocks noGrp="1"/>
          </p:cNvSpPr>
          <p:nvPr>
            <p:ph type="ftr" sz="quarter" idx="11"/>
          </p:nvPr>
        </p:nvSpPr>
        <p:spPr/>
        <p:txBody>
          <a:bodyPr/>
          <a:lstStyle/>
          <a:p>
            <a:r>
              <a:rPr lang="en-US" smtClean="0"/>
              <a:t>Confidential, unpublished property of Cigna. Do not duplicate or distribute. © 2021 Cigna</a:t>
            </a:r>
            <a:endParaRPr lang="en-US"/>
          </a:p>
        </p:txBody>
      </p:sp>
      <p:sp>
        <p:nvSpPr>
          <p:cNvPr id="6" name="Slide Number Placeholder 5"/>
          <p:cNvSpPr>
            <a:spLocks noGrp="1"/>
          </p:cNvSpPr>
          <p:nvPr>
            <p:ph type="sldNum" sz="quarter" idx="12"/>
          </p:nvPr>
        </p:nvSpPr>
        <p:spPr/>
        <p:txBody>
          <a:bodyPr/>
          <a:lstStyle/>
          <a:p>
            <a:fld id="{24C8C45C-947F-4981-8B3F-4F32E973C901}" type="slidenum">
              <a:rPr lang="en-US" smtClean="0"/>
              <a:pPr/>
              <a:t>8</a:t>
            </a:fld>
            <a:endParaRPr lang="en-US" dirty="0"/>
          </a:p>
        </p:txBody>
      </p:sp>
    </p:spTree>
    <p:extLst>
      <p:ext uri="{BB962C8B-B14F-4D97-AF65-F5344CB8AC3E}">
        <p14:creationId xmlns:p14="http://schemas.microsoft.com/office/powerpoint/2010/main" val="171104956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CONTAINEDIMAGEPATH" val="C:\Users\c75700\AppData\Local\Temp\2\Templafy\PowerPointVsto\Assets\5fcf22a1-07d4-49b5-a848-79dbd8fb7d85.jpeg"/>
</p:tagLst>
</file>

<file path=ppt/theme/theme1.xml><?xml version="1.0" encoding="utf-8"?>
<a:theme xmlns:a="http://schemas.openxmlformats.org/drawingml/2006/main" name="Cigna 16:9">
  <a:themeElements>
    <a:clrScheme name="Cigna">
      <a:dk1>
        <a:srgbClr val="000000"/>
      </a:dk1>
      <a:lt1>
        <a:srgbClr val="FFFFFF"/>
      </a:lt1>
      <a:dk2>
        <a:srgbClr val="58595B"/>
      </a:dk2>
      <a:lt2>
        <a:srgbClr val="DBDCDD"/>
      </a:lt2>
      <a:accent1>
        <a:srgbClr val="004986"/>
      </a:accent1>
      <a:accent2>
        <a:srgbClr val="188CCC"/>
      </a:accent2>
      <a:accent3>
        <a:srgbClr val="00AAE0"/>
      </a:accent3>
      <a:accent4>
        <a:srgbClr val="F68621"/>
      </a:accent4>
      <a:accent5>
        <a:srgbClr val="F1B434"/>
      </a:accent5>
      <a:accent6>
        <a:srgbClr val="39B44A"/>
      </a:accent6>
      <a:hlink>
        <a:srgbClr val="004986"/>
      </a:hlink>
      <a:folHlink>
        <a:srgbClr val="58595B"/>
      </a:folHlink>
    </a:clrScheme>
    <a:fontScheme name="Cigna 2020">
      <a:majorFont>
        <a:latin typeface="Arial"/>
        <a:ea typeface="MS Gothic"/>
        <a:cs typeface=""/>
      </a:majorFont>
      <a:minorFont>
        <a:latin typeface="Arial"/>
        <a:ea typeface="MS Gothic"/>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olidFill>
            <a:schemeClr val="accent1"/>
          </a:solidFill>
        </a:ln>
      </a:spPr>
      <a:bodyPr lIns="72000" tIns="36000" rIns="72000" bIns="36000" rtlCol="0" anchor="ctr"/>
      <a:lstStyle>
        <a:defPPr algn="ctr">
          <a:defRPr sz="2000" noProof="0" dirty="0" err="1"/>
        </a:defPPr>
      </a:lstStyle>
      <a:style>
        <a:lnRef idx="2">
          <a:schemeClr val="accent1">
            <a:shade val="50000"/>
          </a:schemeClr>
        </a:lnRef>
        <a:fillRef idx="1">
          <a:schemeClr val="accent1"/>
        </a:fillRef>
        <a:effectRef idx="0">
          <a:schemeClr val="accent1"/>
        </a:effectRef>
        <a:fontRef idx="minor">
          <a:schemeClr val="lt1"/>
        </a:fontRef>
      </a:style>
    </a:spDef>
    <a:lnDef>
      <a:spPr>
        <a:ln w="6350">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2000" dirty="0" err="1" smtClean="0"/>
        </a:defPPr>
      </a:lstStyle>
    </a:txDef>
  </a:objectDefaults>
  <a:extraClrSchemeLst/>
  <a:custClrLst>
    <a:custClr name="Light orange">
      <a:srgbClr val="F1B434"/>
    </a:custClr>
    <a:custClr name="Light orange 50%">
      <a:srgbClr val="FFD79B"/>
    </a:custClr>
    <a:custClr name="Light orange 30%">
      <a:srgbClr val="FEE9C4"/>
    </a:custClr>
    <a:custClr name="Light blue">
      <a:srgbClr val="00AAE0"/>
    </a:custClr>
    <a:custClr name="Light blue 50%">
      <a:srgbClr val="89D6F8"/>
    </a:custClr>
    <a:custClr name="Light blue 30%">
      <a:srgbClr val="B2EAFB"/>
    </a:custClr>
    <a:custClr name="Light green">
      <a:srgbClr val="C4D600"/>
    </a:custClr>
    <a:custClr name="Light green 50%">
      <a:srgbClr val="DFE99A"/>
    </a:custClr>
    <a:custClr name="Light green 30%">
      <a:srgbClr val="EDF3C0"/>
    </a:custClr>
    <a:custClr name="Color has no name">
      <a:srgbClr val="FFFFFF"/>
    </a:custClr>
    <a:custClr name="Logo orange">
      <a:srgbClr val="F68621"/>
    </a:custClr>
    <a:custClr name="Logo orange 50%">
      <a:srgbClr val="FCBE87"/>
    </a:custClr>
    <a:custClr name="Logo orange 30%">
      <a:srgbClr val="FCDABB"/>
    </a:custClr>
    <a:custClr name="Logo blue">
      <a:srgbClr val="188CCC"/>
    </a:custClr>
    <a:custClr name="Logo blue 50%">
      <a:srgbClr val="79B2E1"/>
    </a:custClr>
    <a:custClr name="Logo blue 30%">
      <a:srgbClr val="B2DAE5"/>
    </a:custClr>
    <a:custClr name="Logo green">
      <a:srgbClr val="39B44A"/>
    </a:custClr>
    <a:custClr name="Logo green 50%">
      <a:srgbClr val="ACD69B"/>
    </a:custClr>
    <a:custClr name="Logo green 30%">
      <a:srgbClr val="CAEAC8"/>
    </a:custClr>
    <a:custClr name="Color has no name">
      <a:srgbClr val="FFFFFF"/>
    </a:custClr>
    <a:custClr name="Dark orange">
      <a:srgbClr val="E35205"/>
    </a:custClr>
    <a:custClr name="Dark orange 50%">
      <a:srgbClr val="F9AD81"/>
    </a:custClr>
    <a:custClr name="Dark orange 30%">
      <a:srgbClr val="FBD0BC"/>
    </a:custClr>
    <a:custClr name="Dark blue">
      <a:srgbClr val="004986"/>
    </a:custClr>
    <a:custClr name="Dark blue 50%">
      <a:srgbClr val="658BB2"/>
    </a:custClr>
    <a:custClr name="Dark blue 30%">
      <a:srgbClr val="B2C8D7"/>
    </a:custClr>
    <a:custClr name="Dark green">
      <a:srgbClr val="007A3E"/>
    </a:custClr>
    <a:custClr name="Dark green 50%">
      <a:srgbClr val="7DB38B"/>
    </a:custClr>
    <a:custClr name="Dark green 30%">
      <a:srgbClr val="B2DAC5"/>
    </a:custClr>
    <a:custClr>
      <a:srgbClr val="FFFFFF"/>
    </a:custClr>
  </a:custClrLst>
  <a:extLst>
    <a:ext uri="{05A4C25C-085E-4340-85A3-A5531E510DB2}">
      <thm15:themeFamily xmlns:thm15="http://schemas.microsoft.com/office/thememl/2012/main" name="Cigna.potx" id="{0F31AB48-2C2B-4D71-9699-47634038AC13}" vid="{C88E9FF2-FCEE-4750-8A74-3E030243AB5F}"/>
    </a:ext>
  </a:extLst>
</a:theme>
</file>

<file path=ppt/theme/theme2.xml><?xml version="1.0" encoding="utf-8"?>
<a:theme xmlns:a="http://schemas.openxmlformats.org/drawingml/2006/main" name="Office-tema">
  <a:themeElements>
    <a:clrScheme name="Kontor">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Skabelondesign Arial">
      <a:majorFont>
        <a:latin typeface="Arial"/>
        <a:ea typeface=""/>
        <a:cs typeface=""/>
      </a:majorFont>
      <a:minorFont>
        <a:latin typeface="Arial"/>
        <a:ea typeface=""/>
        <a:cs typeface=""/>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Light orange">
      <a:srgbClr val="F1B434"/>
    </a:custClr>
    <a:custClr name="Light orange 50%">
      <a:srgbClr val="FFD79B"/>
    </a:custClr>
    <a:custClr name="Light orange 30%">
      <a:srgbClr val="FEE9C4"/>
    </a:custClr>
    <a:custClr name="Light blue">
      <a:srgbClr val="00AAE0"/>
    </a:custClr>
    <a:custClr name="Light blue 50%">
      <a:srgbClr val="89D6F8"/>
    </a:custClr>
    <a:custClr name="Light blue 30%">
      <a:srgbClr val="B2EAFB"/>
    </a:custClr>
    <a:custClr name="Light green">
      <a:srgbClr val="C4D600"/>
    </a:custClr>
    <a:custClr name="Light green 50%">
      <a:srgbClr val="DFE99A"/>
    </a:custClr>
    <a:custClr name="Light green 30%">
      <a:srgbClr val="EDF3C0"/>
    </a:custClr>
    <a:custClr name="Color has no name">
      <a:srgbClr val="FFFFFF"/>
    </a:custClr>
    <a:custClr name="Logo orange">
      <a:srgbClr val="F68621"/>
    </a:custClr>
    <a:custClr name="Logo orange 50%">
      <a:srgbClr val="FCBE87"/>
    </a:custClr>
    <a:custClr name="Logo orange 30%">
      <a:srgbClr val="FCDABB"/>
    </a:custClr>
    <a:custClr name="Logo blue">
      <a:srgbClr val="188CCC"/>
    </a:custClr>
    <a:custClr name="Logo blue 50%">
      <a:srgbClr val="79B2E1"/>
    </a:custClr>
    <a:custClr name="Logo blue 30%">
      <a:srgbClr val="B2DAE5"/>
    </a:custClr>
    <a:custClr name="Logo green">
      <a:srgbClr val="39B44A"/>
    </a:custClr>
    <a:custClr name="Logo green 50%">
      <a:srgbClr val="ACD69B"/>
    </a:custClr>
    <a:custClr name="Logo green 30%">
      <a:srgbClr val="CAEAC8"/>
    </a:custClr>
    <a:custClr name="Color has no name">
      <a:srgbClr val="FFFFFF"/>
    </a:custClr>
    <a:custClr name="Dark orange">
      <a:srgbClr val="E35205"/>
    </a:custClr>
    <a:custClr name="Dark orange 50%">
      <a:srgbClr val="F9AD81"/>
    </a:custClr>
    <a:custClr name="Dark orange 30%">
      <a:srgbClr val="FBD0BC"/>
    </a:custClr>
    <a:custClr name="Dark blue">
      <a:srgbClr val="004986"/>
    </a:custClr>
    <a:custClr name="Dark blue 50%">
      <a:srgbClr val="658BB2"/>
    </a:custClr>
    <a:custClr name="Dark blue 30%">
      <a:srgbClr val="B2C8D7"/>
    </a:custClr>
    <a:custClr name="Dark green">
      <a:srgbClr val="007A3E"/>
    </a:custClr>
    <a:custClr name="Dark green 50%">
      <a:srgbClr val="7DB38B"/>
    </a:custClr>
    <a:custClr name="Dark green 30%">
      <a:srgbClr val="B2DAC5"/>
    </a:custClr>
    <a:custClr>
      <a:srgbClr val="FFFFFF"/>
    </a:custClr>
  </a:custClr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Skabelondesign 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Light orange">
      <a:srgbClr val="F1B434"/>
    </a:custClr>
    <a:custClr name="Light orange 50%">
      <a:srgbClr val="FFD79B"/>
    </a:custClr>
    <a:custClr name="Light orange 30%">
      <a:srgbClr val="FEE9C4"/>
    </a:custClr>
    <a:custClr name="Light blue">
      <a:srgbClr val="00AAE0"/>
    </a:custClr>
    <a:custClr name="Light blue 50%">
      <a:srgbClr val="89D6F8"/>
    </a:custClr>
    <a:custClr name="Light blue 30%">
      <a:srgbClr val="B2EAFB"/>
    </a:custClr>
    <a:custClr name="Light green">
      <a:srgbClr val="C4D600"/>
    </a:custClr>
    <a:custClr name="Light green 50%">
      <a:srgbClr val="DFE99A"/>
    </a:custClr>
    <a:custClr name="Light green 30%">
      <a:srgbClr val="EDF3C0"/>
    </a:custClr>
    <a:custClr name="Color has no name">
      <a:srgbClr val="FFFFFF"/>
    </a:custClr>
    <a:custClr name="Logo orange">
      <a:srgbClr val="F68621"/>
    </a:custClr>
    <a:custClr name="Logo orange 50%">
      <a:srgbClr val="FCBE87"/>
    </a:custClr>
    <a:custClr name="Logo orange 30%">
      <a:srgbClr val="FCDABB"/>
    </a:custClr>
    <a:custClr name="Logo blue">
      <a:srgbClr val="188CCC"/>
    </a:custClr>
    <a:custClr name="Logo blue 50%">
      <a:srgbClr val="79B2E1"/>
    </a:custClr>
    <a:custClr name="Logo blue 30%">
      <a:srgbClr val="B2DAE5"/>
    </a:custClr>
    <a:custClr name="Logo green">
      <a:srgbClr val="39B44A"/>
    </a:custClr>
    <a:custClr name="Logo green 50%">
      <a:srgbClr val="ACD69B"/>
    </a:custClr>
    <a:custClr name="Logo green 30%">
      <a:srgbClr val="CAEAC8"/>
    </a:custClr>
    <a:custClr name="Color has no name">
      <a:srgbClr val="FFFFFF"/>
    </a:custClr>
    <a:custClr name="Dark orange">
      <a:srgbClr val="E35205"/>
    </a:custClr>
    <a:custClr name="Dark orange 50%">
      <a:srgbClr val="F9AD81"/>
    </a:custClr>
    <a:custClr name="Dark orange 30%">
      <a:srgbClr val="FBD0BC"/>
    </a:custClr>
    <a:custClr name="Dark blue">
      <a:srgbClr val="004986"/>
    </a:custClr>
    <a:custClr name="Dark blue 50%">
      <a:srgbClr val="658BB2"/>
    </a:custClr>
    <a:custClr name="Dark blue 30%">
      <a:srgbClr val="B2C8D7"/>
    </a:custClr>
    <a:custClr name="Dark green">
      <a:srgbClr val="007A3E"/>
    </a:custClr>
    <a:custClr name="Dark green 50%">
      <a:srgbClr val="7DB38B"/>
    </a:custClr>
    <a:custClr name="Dark green 30%">
      <a:srgbClr val="B2DAC5"/>
    </a:custClr>
    <a:custClr>
      <a:srgbClr val="FFFFFF"/>
    </a:custClr>
  </a:custClr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TemplafySlideFormConfiguration><![CDATA[{"formFields":[],"formDataEntries":[]}]]></TemplafySlideFormConfiguration>
</file>

<file path=customXml/item2.xml><?xml version="1.0" encoding="utf-8"?>
<TemplafySlideTemplateConfiguration><![CDATA[{"slideVersion":0,"isValidatorEnabled":false,"isLocked":false,"elementsMetadata":[],"slideId":"637551899375749529","enableDocumentContentUpdater":false,"version":"1.12"}]]></TemplafySlideTemplateConfiguration>
</file>

<file path=customXml/item3.xml><?xml version="1.0" encoding="utf-8"?>
<TemplafySlideFormConfiguration><![CDATA[{"formFields":[],"formDataEntries":[]}]]></TemplafySlideFormConfiguration>
</file>

<file path=customXml/item4.xml><?xml version="1.0" encoding="utf-8"?>
<TemplafySlideTemplateConfiguration><![CDATA[{"slideVersion":0,"isValidatorEnabled":false,"isLocked":false,"elementsMetadata":[],"slideId":"637551899375436985","enableDocumentContentUpdater":false,"version":"1.12"}]]></TemplafySlideTemplateConfiguration>
</file>

<file path=customXml/item5.xml><?xml version="1.0" encoding="utf-8"?>
<TemplafyTemplateConfiguration><![CDATA[{"elementsMetadata":[{"type":"shape","id":"ec0e7830-3389-4ffd-a9db-c65a49312576","elementConfiguration":{"binding":"Form.Cigna_Confidentiality.Cigna_confidentiality","visibility":{"action":"hide","binding":"Form.PlogoChooser.LogoUI","operator":"equals","compareValue":"Cigna Medical Group"},"disableUpdates":false,"type":"text"}},{"type":"shape","id":"e245538a-5f36-4c02-a9ae-9de267cbc602","elementConfiguration":{"binding":"Form.Cigna_Confidentiality.CignaConfidentiality","visibility":{"action":"hide","binding":"Form.PlogoChooser.LogoUI","operator":"equals","compareValue":"Cigna Medical Group"},"disableUpdates":false,"type":"text"}},{"type":"shape","id":"cdf2b0a2-7e0e-4fd4-9f1d-2ac9b5260ebd","elementConfiguration":{"visibility":{"action":"hide","binding":"Form.PlogoChooser.LogoUI","operator":"equals","compareValue":"Cigna"},"disableUpdates":false,"type":"text"}},{"type":"shape","id":"35d9e598-c3ac-4b68-9326-3fb6379bd80f","elementConfiguration":{"inheritDimensions":"inheritNone","visibility":{"action":"hide","binding":"Form.PlogoChooser.LogoUI","operator":"equals","compareValue":"Cigna Medical Group"},"disableUpdates":false,"type":"image"}},{"type":"shape","id":"b2fb1b70-6ee6-4631-ad44-c55e79b8e9dd","elementConfiguration":{"inheritDimensions":"inheritNone","visibility":{"action":"hide","binding":"Form.PlogoChooser.LogoUI","operator":"equals","compareValue":"Cigna"},"disableUpdates":false,"type":"image"}},{"type":"shape","id":"e2c47901-6794-4e5e-b8f7-e05a7da46223","elementConfiguration":{"binding":"Form.Cigna_Confidentiality.Cigna_confidentiality","visibility":{"action":"hide","operator":"equals","compareValue":""},"disableUpdates":false,"type":"text"}},{"type":"shape","id":"69f0d6ce-4c23-48ab-ad04-dbcbc5922831","elementConfiguration":{"binding":"Form.Cigna_Confidentiality.CignaConfidentiality","visibility":{"action":"hide","binding":"Form.PlogoChooser.LogoUI","operator":"equals","compareValue":"Cigna Medical Group"},"disableUpdates":false,"type":"text"}},{"type":"shape","id":"a239c535-53ac-418f-9ee8-24d1415bbd6d","elementConfiguration":{"visibility":{"action":"hide","binding":"Form.PlogoChooser.LogoUI","operator":"equals","compareValue":"Cigna"},"disableUpdates":false,"type":"text"}},{"type":"shape","id":"fcb12943-7ade-495d-9eb3-4bf620e2b4c2","elementConfiguration":{"inheritDimensions":"inheritNone","visibility":{"action":"hide","binding":"Form.PlogoChooser.LogoUI","operator":"equals","compareValue":"Cigna Medical Group"},"disableUpdates":false,"type":"image"}},{"type":"shape","id":"80de0dc3-b423-42d6-b05a-4028b2042b50","elementConfiguration":{"inheritDimensions":"inheritNone","visibility":{"action":"hide","binding":"Form.PlogoChooser.LogoUI","operator":"equals","compareValue":"Cigna"},"disableUpdates":false,"type":"image"}},{"type":"shape","id":"ab4d15c8-217b-4494-bfbf-35ab3e6d18b0","elementConfiguration":{"binding":"Form.Cigna_Confidentiality.Cigna_confidentiality","visibility":{"action":"hide","operator":"equals","compareValue":""},"disableUpdates":false,"type":"text"}},{"type":"shape","id":"277396f3-3e4f-4034-9714-841e809c67e6","elementConfiguration":{"binding":"Form.Cigna_Confidentiality.CignaConfidentiality","visibility":{"action":"hide","binding":"Form.PlogoChooser.LogoUI","operator":"equals","compareValue":"Cigna Medical Group"},"disableUpdates":false,"type":"text"}},{"type":"shape","id":"d36dc1a4-fedb-4027-a35c-7085da8a40aa","elementConfiguration":{"visibility":{"action":"hide","binding":"Form.PlogoChooser.LogoUI","operator":"equals","compareValue":"Cigna"},"disableUpdates":false,"type":"text"}},{"type":"shape","id":"4742ce47-c97d-422d-b7ff-e106ad65fade","elementConfiguration":{"inheritDimensions":"inheritNone","visibility":{"action":"hide","binding":"Form.PlogoChooser.LogoUI","operator":"equals","compareValue":"Cigna Medical Group"},"disableUpdates":false,"type":"image"}},{"type":"shape","id":"6537b1b8-cf26-4b2d-bf3e-b6c482d9381b","elementConfiguration":{"inheritDimensions":"inheritNone","visibility":{"action":"hide","binding":"Form.PlogoChooser.LogoUI","operator":"equals","compareValue":"Cigna"},"disableUpdates":false,"type":"image"}},{"type":"shape","id":"72ae1a37-47c1-406e-bb21-9dad180076c1","elementConfiguration":{"binding":"Form.Cigna_Confidentiality.Cigna_confidentiality","visibility":{"action":"hide","operator":"equals","compareValue":""},"disableUpdates":false,"type":"text"}},{"type":"shape","id":"eb5f3710-f276-4156-855b-11f2bace7046","elementConfiguration":{"binding":"Form.Cigna_Confidentiality.CignaConfidentiality","visibility":{"action":"hide","binding":"Form.PlogoChooser.LogoUI","operator":"equals","compareValue":"Cigna Medical Group"},"disableUpdates":false,"type":"text"}},{"type":"shape","id":"88c4cf4a-050f-4b15-a60c-9414c1b815b1","elementConfiguration":{"visibility":{"action":"hide","binding":"Form.PlogoChooser.LogoUI","operator":"equals","compareValue":"Cigna"},"disableUpdates":false,"type":"text"}},{"type":"shape","id":"b600e5ee-8dcf-49a2-914f-5ace276a5e23","elementConfiguration":{"inheritDimensions":"inheritNone","visibility":{"action":"hide","binding":"Form.PlogoChooser.LogoUI","operator":"equals","compareValue":"Cigna Medical Group"},"disableUpdates":false,"type":"image"}},{"type":"shape","id":"227123ef-d2a3-4718-8e7e-52095d7a97a6","elementConfiguration":{"inheritDimensions":"inheritNone","visibility":{"action":"hide","binding":"Form.PlogoChooser.LogoUI","operator":"equals","compareValue":"Cigna"},"disableUpdates":false,"type":"image"}}],"transformationConfigurations":[{"language":"{{DocumentLanguage}}","disableUpdates":false,"type":"proofingLanguage"}],"templateName":"","templateDescription":"","enableDocumentContentUpdater":false,"version":"1.12"}]]></TemplafyTemplateConfiguration>
</file>

<file path=customXml/item6.xml><?xml version="1.0" encoding="utf-8"?>
<TemplafyFormConfiguration><![CDATA[{"formFields":[{"dataSource":"P Cigna logo chooser","displayColumn":"logoUI","defaultValue":"1","hideIfNoUserInteractionRequired":false,"distinct":true,"required":true,"autoSelectFirstOption":false,"helpTexts":{"prefix":"","postfix":""},"spacing":{},"type":"dropDown","name":"PlogoChooser","label":"Choose logo","fullyQualifiedName":"PlogoChooser"},{"dataSource":"Confidentiality","displayColumn":"cigna_confidentiality","defaultValue":"2","hideIfNoUserInteractionRequired":false,"distinct":true,"required":false,"autoSelectFirstOption":false,"helpTexts":{"prefix":"","postfix":""},"spacing":{},"type":"dropDown","name":"Cigna_Confidentiality","label":"Internal Stamp Only","fullyQualifiedName":"Cigna_Confidentiality"}],"formDataEntries":[{"name":"PlogoChooser","value":"Mh57jgs2HrMyVG8FdtsjnQ=="},{"name":"Cigna_Confidentiality","value":"aKBTu2fPbzfKbYCIYAfo4Q=="}]}]]></TemplafyFormConfiguration>
</file>

<file path=customXml/itemProps1.xml><?xml version="1.0" encoding="utf-8"?>
<ds:datastoreItem xmlns:ds="http://schemas.openxmlformats.org/officeDocument/2006/customXml" ds:itemID="{FB044912-A9D3-4305-A05D-ACFF692F662B}">
  <ds:schemaRefs/>
</ds:datastoreItem>
</file>

<file path=customXml/itemProps2.xml><?xml version="1.0" encoding="utf-8"?>
<ds:datastoreItem xmlns:ds="http://schemas.openxmlformats.org/officeDocument/2006/customXml" ds:itemID="{3A4E4900-BBE0-4AEE-91C4-5E6BD11FAE83}">
  <ds:schemaRefs/>
</ds:datastoreItem>
</file>

<file path=customXml/itemProps3.xml><?xml version="1.0" encoding="utf-8"?>
<ds:datastoreItem xmlns:ds="http://schemas.openxmlformats.org/officeDocument/2006/customXml" ds:itemID="{0424E238-8B7E-428E-8463-5F01050E3647}">
  <ds:schemaRefs/>
</ds:datastoreItem>
</file>

<file path=customXml/itemProps4.xml><?xml version="1.0" encoding="utf-8"?>
<ds:datastoreItem xmlns:ds="http://schemas.openxmlformats.org/officeDocument/2006/customXml" ds:itemID="{820652B6-4805-4DE6-961F-2881AD2EA600}">
  <ds:schemaRefs/>
</ds:datastoreItem>
</file>

<file path=customXml/itemProps5.xml><?xml version="1.0" encoding="utf-8"?>
<ds:datastoreItem xmlns:ds="http://schemas.openxmlformats.org/officeDocument/2006/customXml" ds:itemID="{5C6963E6-DD25-48CE-AA6A-29C82692A48F}">
  <ds:schemaRefs/>
</ds:datastoreItem>
</file>

<file path=customXml/itemProps6.xml><?xml version="1.0" encoding="utf-8"?>
<ds:datastoreItem xmlns:ds="http://schemas.openxmlformats.org/officeDocument/2006/customXml" ds:itemID="{88D1CDEF-8815-44F8-A8CA-B1B8AEA75DC2}">
  <ds:schemaRefs/>
</ds:datastoreItem>
</file>

<file path=docProps/app.xml><?xml version="1.0" encoding="utf-8"?>
<Properties xmlns="http://schemas.openxmlformats.org/officeDocument/2006/extended-properties" xmlns:vt="http://schemas.openxmlformats.org/officeDocument/2006/docPropsVTypes">
  <Template>Cigna</Template>
  <TotalTime>0</TotalTime>
  <Words>169</Words>
  <Application>Microsoft Office PowerPoint</Application>
  <PresentationFormat>Widescreen</PresentationFormat>
  <Paragraphs>33</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MS Gothic</vt:lpstr>
      <vt:lpstr>ＭＳ Ｐゴシック</vt:lpstr>
      <vt:lpstr>Yu Gothic</vt:lpstr>
      <vt:lpstr>Arial</vt:lpstr>
      <vt:lpstr>Cigna 16:9</vt:lpstr>
      <vt:lpstr>Cigna Pharmacy </vt:lpstr>
      <vt:lpstr>Prescriptions </vt:lpstr>
      <vt:lpstr>Rx Cart</vt:lpstr>
      <vt:lpstr>Rx Cart</vt:lpstr>
      <vt:lpstr>Switch to Home Delivery</vt:lpstr>
      <vt:lpstr>Automatic Refills with Express Scripts Pharmacy</vt:lpstr>
      <vt:lpstr>Find costs of medications </vt:lpstr>
      <vt:lpstr>Example cost comparison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2020-09-14T10:31:31Z</dcterms:created>
  <dcterms:modified xsi:type="dcterms:W3CDTF">2022-10-13T14:22:07Z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fyTimeStamp">
    <vt:lpwstr>2022-01-18T10:16:16.4968363Z</vt:lpwstr>
  </property>
  <property fmtid="{D5CDD505-2E9C-101B-9397-08002B2CF9AE}" pid="3" name="TemplafyTenantId">
    <vt:lpwstr>cigna</vt:lpwstr>
  </property>
  <property fmtid="{D5CDD505-2E9C-101B-9397-08002B2CF9AE}" pid="4" name="TemplafyTemplateId">
    <vt:lpwstr>637551891264875492</vt:lpwstr>
  </property>
  <property fmtid="{D5CDD505-2E9C-101B-9397-08002B2CF9AE}" pid="5" name="TemplafyUserProfileId">
    <vt:lpwstr>637550414277326376</vt:lpwstr>
  </property>
  <property fmtid="{D5CDD505-2E9C-101B-9397-08002B2CF9AE}" pid="6" name="TemplafyLanguageCode">
    <vt:lpwstr>en-US</vt:lpwstr>
  </property>
</Properties>
</file>